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57"/>
  </p:notesMasterIdLst>
  <p:sldIdLst>
    <p:sldId id="309" r:id="rId2"/>
    <p:sldId id="256" r:id="rId3"/>
    <p:sldId id="257" r:id="rId4"/>
    <p:sldId id="258" r:id="rId5"/>
    <p:sldId id="259" r:id="rId6"/>
    <p:sldId id="260" r:id="rId7"/>
    <p:sldId id="261" r:id="rId8"/>
    <p:sldId id="262" r:id="rId9"/>
    <p:sldId id="263" r:id="rId10"/>
    <p:sldId id="315" r:id="rId11"/>
    <p:sldId id="316" r:id="rId12"/>
    <p:sldId id="317" r:id="rId13"/>
    <p:sldId id="267" r:id="rId14"/>
    <p:sldId id="318" r:id="rId15"/>
    <p:sldId id="311" r:id="rId16"/>
    <p:sldId id="312" r:id="rId17"/>
    <p:sldId id="313" r:id="rId18"/>
    <p:sldId id="319" r:id="rId19"/>
    <p:sldId id="268" r:id="rId20"/>
    <p:sldId id="269" r:id="rId21"/>
    <p:sldId id="270" r:id="rId22"/>
    <p:sldId id="271" r:id="rId23"/>
    <p:sldId id="272" r:id="rId24"/>
    <p:sldId id="320"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p:scale>
          <a:sx n="66" d="100"/>
          <a:sy n="66" d="100"/>
        </p:scale>
        <p:origin x="-6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493EFF-DED1-4136-A677-A7E8F1A41972}" type="doc">
      <dgm:prSet loTypeId="urn:microsoft.com/office/officeart/2005/8/layout/lProcess2" loCatId="list" qsTypeId="urn:microsoft.com/office/officeart/2005/8/quickstyle/3d1" qsCatId="3D" csTypeId="urn:microsoft.com/office/officeart/2005/8/colors/colorful2" csCatId="colorful" phldr="1"/>
      <dgm:spPr/>
      <dgm:t>
        <a:bodyPr/>
        <a:lstStyle/>
        <a:p>
          <a:endParaRPr lang="es-CO"/>
        </a:p>
      </dgm:t>
    </dgm:pt>
    <dgm:pt modelId="{CF8ECEB5-BA3A-4C2B-B15C-501402930B74}">
      <dgm:prSet phldrT="[Text]" custT="1"/>
      <dgm:spPr/>
      <dgm:t>
        <a:bodyPr/>
        <a:lstStyle/>
        <a:p>
          <a:r>
            <a:rPr lang="es-CO" sz="2000" b="1" dirty="0" smtClean="0">
              <a:latin typeface="Arial Black" pitchFamily="34" charset="0"/>
            </a:rPr>
            <a:t>Lectura como proceso dinámico</a:t>
          </a:r>
          <a:endParaRPr lang="es-CO" sz="2000" b="1" dirty="0">
            <a:latin typeface="Arial Black" pitchFamily="34" charset="0"/>
          </a:endParaRPr>
        </a:p>
      </dgm:t>
    </dgm:pt>
    <dgm:pt modelId="{7D38B308-79D1-461C-A254-66EA1D404084}" type="parTrans" cxnId="{6805DED2-341A-4537-A873-10C4CBAB833B}">
      <dgm:prSet/>
      <dgm:spPr/>
      <dgm:t>
        <a:bodyPr/>
        <a:lstStyle/>
        <a:p>
          <a:endParaRPr lang="es-CO"/>
        </a:p>
      </dgm:t>
    </dgm:pt>
    <dgm:pt modelId="{3DE93887-64DE-45D9-9A03-03D6F1C33C00}" type="sibTrans" cxnId="{6805DED2-341A-4537-A873-10C4CBAB833B}">
      <dgm:prSet/>
      <dgm:spPr/>
      <dgm:t>
        <a:bodyPr/>
        <a:lstStyle/>
        <a:p>
          <a:endParaRPr lang="es-CO"/>
        </a:p>
      </dgm:t>
    </dgm:pt>
    <dgm:pt modelId="{28E4A37C-825E-4113-AF40-E3A60D604327}">
      <dgm:prSet phldrT="[Text]" custT="1"/>
      <dgm:spPr/>
      <dgm:t>
        <a:bodyPr/>
        <a:lstStyle/>
        <a:p>
          <a:r>
            <a:rPr lang="es-CO" sz="1400" dirty="0" smtClean="0">
              <a:solidFill>
                <a:schemeClr val="tx1"/>
              </a:solidFill>
              <a:latin typeface="Arial Black" pitchFamily="34" charset="0"/>
            </a:rPr>
            <a:t>El lector interactúa con  el texto para crear significado</a:t>
          </a:r>
        </a:p>
        <a:p>
          <a:endParaRPr lang="es-CO" sz="1100" dirty="0"/>
        </a:p>
      </dgm:t>
    </dgm:pt>
    <dgm:pt modelId="{64D4C83D-CDED-43B5-B68E-32D6E490E801}" type="parTrans" cxnId="{3F10FB33-5B4B-45D4-A80D-82A7F35A2DB6}">
      <dgm:prSet/>
      <dgm:spPr/>
      <dgm:t>
        <a:bodyPr/>
        <a:lstStyle/>
        <a:p>
          <a:endParaRPr lang="es-CO"/>
        </a:p>
      </dgm:t>
    </dgm:pt>
    <dgm:pt modelId="{7CCD2CDA-12DF-442B-9C9C-6C588C76CB02}" type="sibTrans" cxnId="{3F10FB33-5B4B-45D4-A80D-82A7F35A2DB6}">
      <dgm:prSet/>
      <dgm:spPr/>
      <dgm:t>
        <a:bodyPr/>
        <a:lstStyle/>
        <a:p>
          <a:endParaRPr lang="es-CO"/>
        </a:p>
      </dgm:t>
    </dgm:pt>
    <dgm:pt modelId="{8B10F96D-CF76-4625-9AEF-F0281F28396F}">
      <dgm:prSet phldrT="[Text]" custT="1"/>
      <dgm:spPr/>
      <dgm:t>
        <a:bodyPr/>
        <a:lstStyle/>
        <a:p>
          <a:pPr algn="just"/>
          <a:r>
            <a:rPr lang="es-CO" sz="1400" dirty="0" smtClean="0">
              <a:solidFill>
                <a:schemeClr val="tx1"/>
              </a:solidFill>
              <a:latin typeface="Arial Black" pitchFamily="34" charset="0"/>
            </a:rPr>
            <a:t>El conocimiento que el lector trae al texto o “esquema lector” implica:</a:t>
          </a:r>
        </a:p>
        <a:p>
          <a:pPr algn="l"/>
          <a:r>
            <a:rPr lang="es-CO" sz="1400" dirty="0" smtClean="0">
              <a:solidFill>
                <a:schemeClr val="tx1"/>
              </a:solidFill>
              <a:latin typeface="Arial Black" pitchFamily="34" charset="0"/>
              <a:cs typeface="Arial" pitchFamily="34" charset="0"/>
            </a:rPr>
            <a:t>Familiarización con el contexto de lectura.</a:t>
          </a:r>
        </a:p>
        <a:p>
          <a:pPr algn="l"/>
          <a:r>
            <a:rPr lang="es-CO" sz="1400" dirty="0" smtClean="0">
              <a:solidFill>
                <a:schemeClr val="tx1"/>
              </a:solidFill>
              <a:latin typeface="Arial Black" pitchFamily="34" charset="0"/>
              <a:cs typeface="Arial" pitchFamily="34" charset="0"/>
            </a:rPr>
            <a:t>Comprensión del esquema formal.</a:t>
          </a:r>
        </a:p>
        <a:p>
          <a:pPr algn="l"/>
          <a:r>
            <a:rPr lang="es-CO" sz="1400" dirty="0" smtClean="0">
              <a:solidFill>
                <a:schemeClr val="tx1"/>
              </a:solidFill>
              <a:latin typeface="Arial Black" pitchFamily="34" charset="0"/>
              <a:cs typeface="Arial" pitchFamily="34" charset="0"/>
            </a:rPr>
            <a:t>Conocimiento de código lingüístico.</a:t>
          </a:r>
          <a:endParaRPr lang="es-CO" sz="1400" dirty="0" smtClean="0">
            <a:solidFill>
              <a:schemeClr val="tx1"/>
            </a:solidFill>
            <a:latin typeface="Arial Black" pitchFamily="34" charset="0"/>
          </a:endParaRPr>
        </a:p>
        <a:p>
          <a:pPr algn="ctr"/>
          <a:endParaRPr lang="es-CO" sz="1000" dirty="0"/>
        </a:p>
      </dgm:t>
    </dgm:pt>
    <dgm:pt modelId="{76343750-F808-4F53-8FC7-C9C4523FBC3B}" type="parTrans" cxnId="{A1014F88-BEBA-4EC1-9B91-246077F26B85}">
      <dgm:prSet/>
      <dgm:spPr/>
      <dgm:t>
        <a:bodyPr/>
        <a:lstStyle/>
        <a:p>
          <a:endParaRPr lang="es-CO"/>
        </a:p>
      </dgm:t>
    </dgm:pt>
    <dgm:pt modelId="{B593D9E2-FD38-49D5-806A-756D46AAAC5B}" type="sibTrans" cxnId="{A1014F88-BEBA-4EC1-9B91-246077F26B85}">
      <dgm:prSet/>
      <dgm:spPr/>
      <dgm:t>
        <a:bodyPr/>
        <a:lstStyle/>
        <a:p>
          <a:endParaRPr lang="es-CO"/>
        </a:p>
      </dgm:t>
    </dgm:pt>
    <dgm:pt modelId="{3B521578-8EC0-4A63-ADBD-04ED6A7955DE}">
      <dgm:prSet phldrT="[Text]" custT="1"/>
      <dgm:spPr/>
      <dgm:t>
        <a:bodyPr/>
        <a:lstStyle/>
        <a:p>
          <a:r>
            <a:rPr lang="es-CO" sz="2000" dirty="0" smtClean="0">
              <a:latin typeface="Arial Black" pitchFamily="34" charset="0"/>
            </a:rPr>
            <a:t>La comprensión desde la teoría de los esquemas y el modelo interactivo de la lectura.</a:t>
          </a:r>
          <a:endParaRPr lang="es-CO" sz="2000" dirty="0">
            <a:latin typeface="Arial Black" pitchFamily="34" charset="0"/>
          </a:endParaRPr>
        </a:p>
      </dgm:t>
    </dgm:pt>
    <dgm:pt modelId="{CEDE8C91-C62D-4D97-9933-2DAF6C236430}" type="parTrans" cxnId="{4EA78246-6426-4C69-A46F-49609E1B457A}">
      <dgm:prSet/>
      <dgm:spPr/>
      <dgm:t>
        <a:bodyPr/>
        <a:lstStyle/>
        <a:p>
          <a:endParaRPr lang="es-CO"/>
        </a:p>
      </dgm:t>
    </dgm:pt>
    <dgm:pt modelId="{B1FD8071-6A83-4D18-AD54-D3FC4967A80F}" type="sibTrans" cxnId="{4EA78246-6426-4C69-A46F-49609E1B457A}">
      <dgm:prSet/>
      <dgm:spPr/>
      <dgm:t>
        <a:bodyPr/>
        <a:lstStyle/>
        <a:p>
          <a:endParaRPr lang="es-CO"/>
        </a:p>
      </dgm:t>
    </dgm:pt>
    <dgm:pt modelId="{E3C71D67-C07B-44B3-82D3-97E488EB1AE1}">
      <dgm:prSet phldrT="[Text]" custT="1"/>
      <dgm:spPr/>
      <dgm:t>
        <a:bodyPr/>
        <a:lstStyle/>
        <a:p>
          <a:r>
            <a:rPr lang="es-CO" sz="1400" dirty="0" smtClean="0">
              <a:solidFill>
                <a:schemeClr val="tx1"/>
              </a:solidFill>
              <a:latin typeface="Arial Black" pitchFamily="34" charset="0"/>
            </a:rPr>
            <a:t>La comprensión depende del éxito del lector para activar esquemas  que coincidan con el texto.</a:t>
          </a:r>
          <a:endParaRPr lang="es-CO" sz="1400" dirty="0">
            <a:latin typeface="Arial Black" pitchFamily="34" charset="0"/>
          </a:endParaRPr>
        </a:p>
      </dgm:t>
    </dgm:pt>
    <dgm:pt modelId="{FE5C029E-F12F-4C51-9A3B-4B1EEA9E0478}" type="parTrans" cxnId="{98F4DA9E-05D5-4BA8-AB3F-101D6A4E48FD}">
      <dgm:prSet/>
      <dgm:spPr/>
      <dgm:t>
        <a:bodyPr/>
        <a:lstStyle/>
        <a:p>
          <a:endParaRPr lang="es-CO"/>
        </a:p>
      </dgm:t>
    </dgm:pt>
    <dgm:pt modelId="{1A71D4F1-1D60-4AE2-9CEB-B3566002195D}" type="sibTrans" cxnId="{98F4DA9E-05D5-4BA8-AB3F-101D6A4E48FD}">
      <dgm:prSet/>
      <dgm:spPr/>
      <dgm:t>
        <a:bodyPr/>
        <a:lstStyle/>
        <a:p>
          <a:endParaRPr lang="es-CO"/>
        </a:p>
      </dgm:t>
    </dgm:pt>
    <dgm:pt modelId="{7A0882A5-738B-4167-BFDA-AC9E2A852496}">
      <dgm:prSet phldrT="[Text]" custT="1"/>
      <dgm:spPr/>
      <dgm:t>
        <a:bodyPr/>
        <a:lstStyle/>
        <a:p>
          <a:pPr algn="ctr"/>
          <a:r>
            <a:rPr lang="es-CO" sz="1400" dirty="0" smtClean="0">
              <a:solidFill>
                <a:schemeClr val="tx1"/>
              </a:solidFill>
              <a:latin typeface="Arial Black" pitchFamily="34" charset="0"/>
            </a:rPr>
            <a:t>La comprensión se produce mediante</a:t>
          </a:r>
          <a:r>
            <a:rPr lang="es-CO" sz="1400" dirty="0" smtClean="0">
              <a:solidFill>
                <a:schemeClr val="tx1"/>
              </a:solidFill>
              <a:latin typeface="Arial Black" pitchFamily="34" charset="0"/>
              <a:cs typeface="Arial" pitchFamily="34" charset="0"/>
            </a:rPr>
            <a:t> la i</a:t>
          </a:r>
          <a:r>
            <a:rPr lang="es-CO" sz="1400" b="1" dirty="0" smtClean="0">
              <a:solidFill>
                <a:schemeClr val="tx1"/>
              </a:solidFill>
              <a:latin typeface="Arial Black" pitchFamily="34" charset="0"/>
              <a:cs typeface="Arial" pitchFamily="34" charset="0"/>
            </a:rPr>
            <a:t>nteracción</a:t>
          </a:r>
          <a:r>
            <a:rPr lang="es-CO" sz="1400" dirty="0" smtClean="0">
              <a:solidFill>
                <a:schemeClr val="tx1"/>
              </a:solidFill>
              <a:latin typeface="Arial Black" pitchFamily="34" charset="0"/>
              <a:cs typeface="Arial" pitchFamily="34" charset="0"/>
            </a:rPr>
            <a:t> del </a:t>
          </a:r>
          <a:r>
            <a:rPr lang="es-CO" sz="1400" b="1" dirty="0" smtClean="0">
              <a:solidFill>
                <a:schemeClr val="tx1"/>
              </a:solidFill>
              <a:latin typeface="Arial Black" pitchFamily="34" charset="0"/>
              <a:cs typeface="Arial" pitchFamily="34" charset="0"/>
            </a:rPr>
            <a:t>conocimiento previo </a:t>
          </a:r>
          <a:r>
            <a:rPr lang="es-CO" sz="1400" dirty="0" smtClean="0">
              <a:solidFill>
                <a:schemeClr val="tx1"/>
              </a:solidFill>
              <a:latin typeface="Arial Black" pitchFamily="34" charset="0"/>
              <a:cs typeface="Arial" pitchFamily="34" charset="0"/>
            </a:rPr>
            <a:t>que aporta el lector y la </a:t>
          </a:r>
          <a:r>
            <a:rPr lang="es-CO" sz="1400" b="1" dirty="0" smtClean="0">
              <a:solidFill>
                <a:schemeClr val="tx1"/>
              </a:solidFill>
              <a:latin typeface="Arial Black" pitchFamily="34" charset="0"/>
              <a:cs typeface="Arial" pitchFamily="34" charset="0"/>
            </a:rPr>
            <a:t>información que proporciona el texto</a:t>
          </a:r>
          <a:endParaRPr lang="es-CO" sz="1400" dirty="0">
            <a:solidFill>
              <a:schemeClr val="tx1"/>
            </a:solidFill>
            <a:latin typeface="Arial Black" pitchFamily="34" charset="0"/>
          </a:endParaRPr>
        </a:p>
      </dgm:t>
    </dgm:pt>
    <dgm:pt modelId="{357BEEDD-641F-4929-9C8A-DEE6E3948868}" type="parTrans" cxnId="{10ED6917-34CE-4429-B1DC-F5A1290B5AB3}">
      <dgm:prSet/>
      <dgm:spPr/>
      <dgm:t>
        <a:bodyPr/>
        <a:lstStyle/>
        <a:p>
          <a:endParaRPr lang="es-CO"/>
        </a:p>
      </dgm:t>
    </dgm:pt>
    <dgm:pt modelId="{B195C442-98D6-4086-839C-77630F2DA5A2}" type="sibTrans" cxnId="{10ED6917-34CE-4429-B1DC-F5A1290B5AB3}">
      <dgm:prSet/>
      <dgm:spPr/>
      <dgm:t>
        <a:bodyPr/>
        <a:lstStyle/>
        <a:p>
          <a:endParaRPr lang="es-CO"/>
        </a:p>
      </dgm:t>
    </dgm:pt>
    <dgm:pt modelId="{1CFC8A4F-E46A-4B75-9B3C-882AC22FD94E}" type="pres">
      <dgm:prSet presAssocID="{F6493EFF-DED1-4136-A677-A7E8F1A41972}" presName="theList" presStyleCnt="0">
        <dgm:presLayoutVars>
          <dgm:dir/>
          <dgm:animLvl val="lvl"/>
          <dgm:resizeHandles val="exact"/>
        </dgm:presLayoutVars>
      </dgm:prSet>
      <dgm:spPr/>
      <dgm:t>
        <a:bodyPr/>
        <a:lstStyle/>
        <a:p>
          <a:endParaRPr lang="es-CO"/>
        </a:p>
      </dgm:t>
    </dgm:pt>
    <dgm:pt modelId="{32A1DE30-20B6-4727-8F49-D98121C2C413}" type="pres">
      <dgm:prSet presAssocID="{CF8ECEB5-BA3A-4C2B-B15C-501402930B74}" presName="compNode" presStyleCnt="0"/>
      <dgm:spPr/>
    </dgm:pt>
    <dgm:pt modelId="{16A0B1CE-6C95-4414-AE46-684066DB3122}" type="pres">
      <dgm:prSet presAssocID="{CF8ECEB5-BA3A-4C2B-B15C-501402930B74}" presName="aNode" presStyleLbl="bgShp" presStyleIdx="0" presStyleCnt="2" custLinFactNeighborX="-1146" custLinFactNeighborY="314"/>
      <dgm:spPr/>
      <dgm:t>
        <a:bodyPr/>
        <a:lstStyle/>
        <a:p>
          <a:endParaRPr lang="es-CO"/>
        </a:p>
      </dgm:t>
    </dgm:pt>
    <dgm:pt modelId="{84219CAB-789E-4BBD-ACDF-95E946299C08}" type="pres">
      <dgm:prSet presAssocID="{CF8ECEB5-BA3A-4C2B-B15C-501402930B74}" presName="textNode" presStyleLbl="bgShp" presStyleIdx="0" presStyleCnt="2"/>
      <dgm:spPr/>
      <dgm:t>
        <a:bodyPr/>
        <a:lstStyle/>
        <a:p>
          <a:endParaRPr lang="es-CO"/>
        </a:p>
      </dgm:t>
    </dgm:pt>
    <dgm:pt modelId="{0FBCBFC2-0B92-4A5F-8E62-4A26979CA98A}" type="pres">
      <dgm:prSet presAssocID="{CF8ECEB5-BA3A-4C2B-B15C-501402930B74}" presName="compChildNode" presStyleCnt="0"/>
      <dgm:spPr/>
    </dgm:pt>
    <dgm:pt modelId="{74E98E4C-4F86-4E0F-B138-B66DF8C67699}" type="pres">
      <dgm:prSet presAssocID="{CF8ECEB5-BA3A-4C2B-B15C-501402930B74}" presName="theInnerList" presStyleCnt="0"/>
      <dgm:spPr/>
    </dgm:pt>
    <dgm:pt modelId="{41647DCB-4194-416C-995B-A45473370DD4}" type="pres">
      <dgm:prSet presAssocID="{28E4A37C-825E-4113-AF40-E3A60D604327}" presName="childNode" presStyleLbl="node1" presStyleIdx="0" presStyleCnt="4" custScaleY="442851" custLinFactY="-58033" custLinFactNeighborX="2312" custLinFactNeighborY="-100000">
        <dgm:presLayoutVars>
          <dgm:bulletEnabled val="1"/>
        </dgm:presLayoutVars>
      </dgm:prSet>
      <dgm:spPr/>
      <dgm:t>
        <a:bodyPr/>
        <a:lstStyle/>
        <a:p>
          <a:endParaRPr lang="es-CO"/>
        </a:p>
      </dgm:t>
    </dgm:pt>
    <dgm:pt modelId="{07BED4D0-2047-44A0-924E-99D378FB8BA4}" type="pres">
      <dgm:prSet presAssocID="{28E4A37C-825E-4113-AF40-E3A60D604327}" presName="aSpace2" presStyleCnt="0"/>
      <dgm:spPr/>
    </dgm:pt>
    <dgm:pt modelId="{583B66B7-A17D-47ED-A4ED-910E03BECEA2}" type="pres">
      <dgm:prSet presAssocID="{8B10F96D-CF76-4625-9AEF-F0281F28396F}" presName="childNode" presStyleLbl="node1" presStyleIdx="1" presStyleCnt="4" custScaleY="1439760" custLinFactY="24057" custLinFactNeighborX="-935" custLinFactNeighborY="100000">
        <dgm:presLayoutVars>
          <dgm:bulletEnabled val="1"/>
        </dgm:presLayoutVars>
      </dgm:prSet>
      <dgm:spPr/>
      <dgm:t>
        <a:bodyPr/>
        <a:lstStyle/>
        <a:p>
          <a:endParaRPr lang="es-CO"/>
        </a:p>
      </dgm:t>
    </dgm:pt>
    <dgm:pt modelId="{43E7E852-0413-4B7E-9C2D-629C91BB47C2}" type="pres">
      <dgm:prSet presAssocID="{CF8ECEB5-BA3A-4C2B-B15C-501402930B74}" presName="aSpace" presStyleCnt="0"/>
      <dgm:spPr/>
    </dgm:pt>
    <dgm:pt modelId="{D6B7774B-0483-4381-9B86-3598CD5A5A3B}" type="pres">
      <dgm:prSet presAssocID="{3B521578-8EC0-4A63-ADBD-04ED6A7955DE}" presName="compNode" presStyleCnt="0"/>
      <dgm:spPr/>
    </dgm:pt>
    <dgm:pt modelId="{FB928105-453E-4E17-A8C0-97B94C3295C7}" type="pres">
      <dgm:prSet presAssocID="{3B521578-8EC0-4A63-ADBD-04ED6A7955DE}" presName="aNode" presStyleLbl="bgShp" presStyleIdx="1" presStyleCnt="2"/>
      <dgm:spPr/>
      <dgm:t>
        <a:bodyPr/>
        <a:lstStyle/>
        <a:p>
          <a:endParaRPr lang="es-CO"/>
        </a:p>
      </dgm:t>
    </dgm:pt>
    <dgm:pt modelId="{D7CEE76C-A45D-4F41-853C-5A21C570D8E9}" type="pres">
      <dgm:prSet presAssocID="{3B521578-8EC0-4A63-ADBD-04ED6A7955DE}" presName="textNode" presStyleLbl="bgShp" presStyleIdx="1" presStyleCnt="2"/>
      <dgm:spPr/>
      <dgm:t>
        <a:bodyPr/>
        <a:lstStyle/>
        <a:p>
          <a:endParaRPr lang="es-CO"/>
        </a:p>
      </dgm:t>
    </dgm:pt>
    <dgm:pt modelId="{812CE4B3-0D3A-4E07-8A71-5A24C973D7D2}" type="pres">
      <dgm:prSet presAssocID="{3B521578-8EC0-4A63-ADBD-04ED6A7955DE}" presName="compChildNode" presStyleCnt="0"/>
      <dgm:spPr/>
    </dgm:pt>
    <dgm:pt modelId="{22695A21-058A-42AD-81A8-6C954CD8443C}" type="pres">
      <dgm:prSet presAssocID="{3B521578-8EC0-4A63-ADBD-04ED6A7955DE}" presName="theInnerList" presStyleCnt="0"/>
      <dgm:spPr/>
    </dgm:pt>
    <dgm:pt modelId="{AB14C982-B33D-4CB4-9537-8D1056B3434B}" type="pres">
      <dgm:prSet presAssocID="{E3C71D67-C07B-44B3-82D3-97E488EB1AE1}" presName="childNode" presStyleLbl="node1" presStyleIdx="2" presStyleCnt="4">
        <dgm:presLayoutVars>
          <dgm:bulletEnabled val="1"/>
        </dgm:presLayoutVars>
      </dgm:prSet>
      <dgm:spPr/>
      <dgm:t>
        <a:bodyPr/>
        <a:lstStyle/>
        <a:p>
          <a:endParaRPr lang="es-CO"/>
        </a:p>
      </dgm:t>
    </dgm:pt>
    <dgm:pt modelId="{91FD6021-AE53-4AC2-ACAB-CFE268E4A129}" type="pres">
      <dgm:prSet presAssocID="{E3C71D67-C07B-44B3-82D3-97E488EB1AE1}" presName="aSpace2" presStyleCnt="0"/>
      <dgm:spPr/>
    </dgm:pt>
    <dgm:pt modelId="{F79F1FA9-7CE9-41E0-B09B-8208FCDA911C}" type="pres">
      <dgm:prSet presAssocID="{7A0882A5-738B-4167-BFDA-AC9E2A852496}" presName="childNode" presStyleLbl="node1" presStyleIdx="3" presStyleCnt="4">
        <dgm:presLayoutVars>
          <dgm:bulletEnabled val="1"/>
        </dgm:presLayoutVars>
      </dgm:prSet>
      <dgm:spPr/>
      <dgm:t>
        <a:bodyPr/>
        <a:lstStyle/>
        <a:p>
          <a:endParaRPr lang="es-CO"/>
        </a:p>
      </dgm:t>
    </dgm:pt>
  </dgm:ptLst>
  <dgm:cxnLst>
    <dgm:cxn modelId="{0B166348-107B-46A5-8083-14D2C2B53BBB}" type="presOf" srcId="{F6493EFF-DED1-4136-A677-A7E8F1A41972}" destId="{1CFC8A4F-E46A-4B75-9B3C-882AC22FD94E}" srcOrd="0" destOrd="0" presId="urn:microsoft.com/office/officeart/2005/8/layout/lProcess2"/>
    <dgm:cxn modelId="{3F10FB33-5B4B-45D4-A80D-82A7F35A2DB6}" srcId="{CF8ECEB5-BA3A-4C2B-B15C-501402930B74}" destId="{28E4A37C-825E-4113-AF40-E3A60D604327}" srcOrd="0" destOrd="0" parTransId="{64D4C83D-CDED-43B5-B68E-32D6E490E801}" sibTransId="{7CCD2CDA-12DF-442B-9C9C-6C588C76CB02}"/>
    <dgm:cxn modelId="{5058AC83-C5A0-48F7-B1D9-09E8C1203B88}" type="presOf" srcId="{E3C71D67-C07B-44B3-82D3-97E488EB1AE1}" destId="{AB14C982-B33D-4CB4-9537-8D1056B3434B}" srcOrd="0" destOrd="0" presId="urn:microsoft.com/office/officeart/2005/8/layout/lProcess2"/>
    <dgm:cxn modelId="{A7923F4E-A172-40F8-9B64-98D53B47758C}" type="presOf" srcId="{8B10F96D-CF76-4625-9AEF-F0281F28396F}" destId="{583B66B7-A17D-47ED-A4ED-910E03BECEA2}" srcOrd="0" destOrd="0" presId="urn:microsoft.com/office/officeart/2005/8/layout/lProcess2"/>
    <dgm:cxn modelId="{3EBF0CF8-803E-4EC9-AE50-717366F0FF5E}" type="presOf" srcId="{3B521578-8EC0-4A63-ADBD-04ED6A7955DE}" destId="{FB928105-453E-4E17-A8C0-97B94C3295C7}" srcOrd="0" destOrd="0" presId="urn:microsoft.com/office/officeart/2005/8/layout/lProcess2"/>
    <dgm:cxn modelId="{F213F9E4-8D7D-4F29-A391-F29925D78D93}" type="presOf" srcId="{7A0882A5-738B-4167-BFDA-AC9E2A852496}" destId="{F79F1FA9-7CE9-41E0-B09B-8208FCDA911C}" srcOrd="0" destOrd="0" presId="urn:microsoft.com/office/officeart/2005/8/layout/lProcess2"/>
    <dgm:cxn modelId="{28840A85-6E7B-4918-B91C-263E9E9DB1BC}" type="presOf" srcId="{3B521578-8EC0-4A63-ADBD-04ED6A7955DE}" destId="{D7CEE76C-A45D-4F41-853C-5A21C570D8E9}" srcOrd="1" destOrd="0" presId="urn:microsoft.com/office/officeart/2005/8/layout/lProcess2"/>
    <dgm:cxn modelId="{4EA78246-6426-4C69-A46F-49609E1B457A}" srcId="{F6493EFF-DED1-4136-A677-A7E8F1A41972}" destId="{3B521578-8EC0-4A63-ADBD-04ED6A7955DE}" srcOrd="1" destOrd="0" parTransId="{CEDE8C91-C62D-4D97-9933-2DAF6C236430}" sibTransId="{B1FD8071-6A83-4D18-AD54-D3FC4967A80F}"/>
    <dgm:cxn modelId="{A1014F88-BEBA-4EC1-9B91-246077F26B85}" srcId="{CF8ECEB5-BA3A-4C2B-B15C-501402930B74}" destId="{8B10F96D-CF76-4625-9AEF-F0281F28396F}" srcOrd="1" destOrd="0" parTransId="{76343750-F808-4F53-8FC7-C9C4523FBC3B}" sibTransId="{B593D9E2-FD38-49D5-806A-756D46AAAC5B}"/>
    <dgm:cxn modelId="{6805DED2-341A-4537-A873-10C4CBAB833B}" srcId="{F6493EFF-DED1-4136-A677-A7E8F1A41972}" destId="{CF8ECEB5-BA3A-4C2B-B15C-501402930B74}" srcOrd="0" destOrd="0" parTransId="{7D38B308-79D1-461C-A254-66EA1D404084}" sibTransId="{3DE93887-64DE-45D9-9A03-03D6F1C33C00}"/>
    <dgm:cxn modelId="{D567597C-2E3B-402E-9C3F-1328044AED2B}" type="presOf" srcId="{CF8ECEB5-BA3A-4C2B-B15C-501402930B74}" destId="{16A0B1CE-6C95-4414-AE46-684066DB3122}" srcOrd="0" destOrd="0" presId="urn:microsoft.com/office/officeart/2005/8/layout/lProcess2"/>
    <dgm:cxn modelId="{10ED6917-34CE-4429-B1DC-F5A1290B5AB3}" srcId="{3B521578-8EC0-4A63-ADBD-04ED6A7955DE}" destId="{7A0882A5-738B-4167-BFDA-AC9E2A852496}" srcOrd="1" destOrd="0" parTransId="{357BEEDD-641F-4929-9C8A-DEE6E3948868}" sibTransId="{B195C442-98D6-4086-839C-77630F2DA5A2}"/>
    <dgm:cxn modelId="{31AE4BB7-BAEC-4948-B677-CE4500B24ADE}" type="presOf" srcId="{CF8ECEB5-BA3A-4C2B-B15C-501402930B74}" destId="{84219CAB-789E-4BBD-ACDF-95E946299C08}" srcOrd="1" destOrd="0" presId="urn:microsoft.com/office/officeart/2005/8/layout/lProcess2"/>
    <dgm:cxn modelId="{1573D179-6FD4-4BE9-BE77-2F7E0459930B}" type="presOf" srcId="{28E4A37C-825E-4113-AF40-E3A60D604327}" destId="{41647DCB-4194-416C-995B-A45473370DD4}" srcOrd="0" destOrd="0" presId="urn:microsoft.com/office/officeart/2005/8/layout/lProcess2"/>
    <dgm:cxn modelId="{98F4DA9E-05D5-4BA8-AB3F-101D6A4E48FD}" srcId="{3B521578-8EC0-4A63-ADBD-04ED6A7955DE}" destId="{E3C71D67-C07B-44B3-82D3-97E488EB1AE1}" srcOrd="0" destOrd="0" parTransId="{FE5C029E-F12F-4C51-9A3B-4B1EEA9E0478}" sibTransId="{1A71D4F1-1D60-4AE2-9CEB-B3566002195D}"/>
    <dgm:cxn modelId="{BF4E2A3A-8B1B-449A-8F99-1C9680CBE3B5}" type="presParOf" srcId="{1CFC8A4F-E46A-4B75-9B3C-882AC22FD94E}" destId="{32A1DE30-20B6-4727-8F49-D98121C2C413}" srcOrd="0" destOrd="0" presId="urn:microsoft.com/office/officeart/2005/8/layout/lProcess2"/>
    <dgm:cxn modelId="{0DD686B2-9FA8-4BE8-A40F-AAC876A13306}" type="presParOf" srcId="{32A1DE30-20B6-4727-8F49-D98121C2C413}" destId="{16A0B1CE-6C95-4414-AE46-684066DB3122}" srcOrd="0" destOrd="0" presId="urn:microsoft.com/office/officeart/2005/8/layout/lProcess2"/>
    <dgm:cxn modelId="{A3A34B4D-9D83-4481-90D7-EF29266CF877}" type="presParOf" srcId="{32A1DE30-20B6-4727-8F49-D98121C2C413}" destId="{84219CAB-789E-4BBD-ACDF-95E946299C08}" srcOrd="1" destOrd="0" presId="urn:microsoft.com/office/officeart/2005/8/layout/lProcess2"/>
    <dgm:cxn modelId="{31810CE2-F863-4F65-92D8-FCCBB8B839FE}" type="presParOf" srcId="{32A1DE30-20B6-4727-8F49-D98121C2C413}" destId="{0FBCBFC2-0B92-4A5F-8E62-4A26979CA98A}" srcOrd="2" destOrd="0" presId="urn:microsoft.com/office/officeart/2005/8/layout/lProcess2"/>
    <dgm:cxn modelId="{48FEF60A-8FF9-4F1A-8766-BA0AE02C16B1}" type="presParOf" srcId="{0FBCBFC2-0B92-4A5F-8E62-4A26979CA98A}" destId="{74E98E4C-4F86-4E0F-B138-B66DF8C67699}" srcOrd="0" destOrd="0" presId="urn:microsoft.com/office/officeart/2005/8/layout/lProcess2"/>
    <dgm:cxn modelId="{7B21B0DC-F579-49D4-9588-F8C65FFC6F4E}" type="presParOf" srcId="{74E98E4C-4F86-4E0F-B138-B66DF8C67699}" destId="{41647DCB-4194-416C-995B-A45473370DD4}" srcOrd="0" destOrd="0" presId="urn:microsoft.com/office/officeart/2005/8/layout/lProcess2"/>
    <dgm:cxn modelId="{A447611D-383F-49BF-91F8-22CB3DE75B26}" type="presParOf" srcId="{74E98E4C-4F86-4E0F-B138-B66DF8C67699}" destId="{07BED4D0-2047-44A0-924E-99D378FB8BA4}" srcOrd="1" destOrd="0" presId="urn:microsoft.com/office/officeart/2005/8/layout/lProcess2"/>
    <dgm:cxn modelId="{197F1362-1E2B-48C7-B928-98819EC8F7A1}" type="presParOf" srcId="{74E98E4C-4F86-4E0F-B138-B66DF8C67699}" destId="{583B66B7-A17D-47ED-A4ED-910E03BECEA2}" srcOrd="2" destOrd="0" presId="urn:microsoft.com/office/officeart/2005/8/layout/lProcess2"/>
    <dgm:cxn modelId="{57B404D0-59C0-4E23-AC29-356516B47B7D}" type="presParOf" srcId="{1CFC8A4F-E46A-4B75-9B3C-882AC22FD94E}" destId="{43E7E852-0413-4B7E-9C2D-629C91BB47C2}" srcOrd="1" destOrd="0" presId="urn:microsoft.com/office/officeart/2005/8/layout/lProcess2"/>
    <dgm:cxn modelId="{5787C10A-9746-4DBA-8EC9-21AD61FEE020}" type="presParOf" srcId="{1CFC8A4F-E46A-4B75-9B3C-882AC22FD94E}" destId="{D6B7774B-0483-4381-9B86-3598CD5A5A3B}" srcOrd="2" destOrd="0" presId="urn:microsoft.com/office/officeart/2005/8/layout/lProcess2"/>
    <dgm:cxn modelId="{69C80867-C5E2-4E1D-B022-6F1ABFC15F59}" type="presParOf" srcId="{D6B7774B-0483-4381-9B86-3598CD5A5A3B}" destId="{FB928105-453E-4E17-A8C0-97B94C3295C7}" srcOrd="0" destOrd="0" presId="urn:microsoft.com/office/officeart/2005/8/layout/lProcess2"/>
    <dgm:cxn modelId="{E6375329-6C0B-4E76-B402-F9C547C575BD}" type="presParOf" srcId="{D6B7774B-0483-4381-9B86-3598CD5A5A3B}" destId="{D7CEE76C-A45D-4F41-853C-5A21C570D8E9}" srcOrd="1" destOrd="0" presId="urn:microsoft.com/office/officeart/2005/8/layout/lProcess2"/>
    <dgm:cxn modelId="{5AD83FE8-6370-447C-A4A5-458F9FFB932D}" type="presParOf" srcId="{D6B7774B-0483-4381-9B86-3598CD5A5A3B}" destId="{812CE4B3-0D3A-4E07-8A71-5A24C973D7D2}" srcOrd="2" destOrd="0" presId="urn:microsoft.com/office/officeart/2005/8/layout/lProcess2"/>
    <dgm:cxn modelId="{07309F89-197B-486D-BA03-BC7057A9B64F}" type="presParOf" srcId="{812CE4B3-0D3A-4E07-8A71-5A24C973D7D2}" destId="{22695A21-058A-42AD-81A8-6C954CD8443C}" srcOrd="0" destOrd="0" presId="urn:microsoft.com/office/officeart/2005/8/layout/lProcess2"/>
    <dgm:cxn modelId="{3B4475BE-B716-4924-9CAE-F63A79FB662F}" type="presParOf" srcId="{22695A21-058A-42AD-81A8-6C954CD8443C}" destId="{AB14C982-B33D-4CB4-9537-8D1056B3434B}" srcOrd="0" destOrd="0" presId="urn:microsoft.com/office/officeart/2005/8/layout/lProcess2"/>
    <dgm:cxn modelId="{B2FA8E6A-2D3E-4645-83AE-7C5839FF53E4}" type="presParOf" srcId="{22695A21-058A-42AD-81A8-6C954CD8443C}" destId="{91FD6021-AE53-4AC2-ACAB-CFE268E4A129}" srcOrd="1" destOrd="0" presId="urn:microsoft.com/office/officeart/2005/8/layout/lProcess2"/>
    <dgm:cxn modelId="{B666D2B6-1A5C-4230-8EBC-D27BE21A97A7}" type="presParOf" srcId="{22695A21-058A-42AD-81A8-6C954CD8443C}" destId="{F79F1FA9-7CE9-41E0-B09B-8208FCDA911C}" srcOrd="2"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E96C83-D945-40D0-82E9-900D810F5CC7}" type="doc">
      <dgm:prSet loTypeId="urn:microsoft.com/office/officeart/2005/8/layout/radial5" loCatId="cycle" qsTypeId="urn:microsoft.com/office/officeart/2005/8/quickstyle/simple1" qsCatId="simple" csTypeId="urn:microsoft.com/office/officeart/2005/8/colors/colorful2" csCatId="colorful" phldr="1"/>
      <dgm:spPr/>
      <dgm:t>
        <a:bodyPr/>
        <a:lstStyle/>
        <a:p>
          <a:endParaRPr lang="es-CO"/>
        </a:p>
      </dgm:t>
    </dgm:pt>
    <dgm:pt modelId="{326DF807-D2A3-4758-AA20-45154106CEA2}">
      <dgm:prSet phldrT="[Text]" custT="1"/>
      <dgm:spPr/>
      <dgm:t>
        <a:bodyPr/>
        <a:lstStyle/>
        <a:p>
          <a:r>
            <a:rPr lang="es-CO" sz="1100" dirty="0" smtClean="0"/>
            <a:t> </a:t>
          </a:r>
          <a:r>
            <a:rPr lang="es-CO" sz="1600" dirty="0" smtClean="0">
              <a:latin typeface="Arial Black" pitchFamily="34" charset="0"/>
            </a:rPr>
            <a:t>¿Cómo enseñar a comprender?</a:t>
          </a:r>
          <a:endParaRPr lang="es-CO" sz="1600" dirty="0">
            <a:latin typeface="Arial Black" pitchFamily="34" charset="0"/>
          </a:endParaRPr>
        </a:p>
      </dgm:t>
    </dgm:pt>
    <dgm:pt modelId="{336AB8CB-F764-48AD-8A8B-AAC4E48F996D}" type="parTrans" cxnId="{EB30B8C6-E413-466A-B244-29C4FA1C9FD9}">
      <dgm:prSet/>
      <dgm:spPr/>
      <dgm:t>
        <a:bodyPr/>
        <a:lstStyle/>
        <a:p>
          <a:endParaRPr lang="es-CO"/>
        </a:p>
      </dgm:t>
    </dgm:pt>
    <dgm:pt modelId="{9B0484E0-9941-4531-914D-A7FE11AA1B2B}" type="sibTrans" cxnId="{EB30B8C6-E413-466A-B244-29C4FA1C9FD9}">
      <dgm:prSet/>
      <dgm:spPr/>
      <dgm:t>
        <a:bodyPr/>
        <a:lstStyle/>
        <a:p>
          <a:endParaRPr lang="es-CO"/>
        </a:p>
      </dgm:t>
    </dgm:pt>
    <dgm:pt modelId="{63B13D73-39CE-4D71-A3A5-10B027A6E40C}">
      <dgm:prSet phldrT="[Text]" custT="1"/>
      <dgm:spPr/>
      <dgm:t>
        <a:bodyPr/>
        <a:lstStyle/>
        <a:p>
          <a:r>
            <a:rPr lang="es-CO" sz="1600" b="0" dirty="0" smtClean="0">
              <a:latin typeface="Arial Black" pitchFamily="34" charset="0"/>
            </a:rPr>
            <a:t>Esquema a contextual</a:t>
          </a:r>
          <a:endParaRPr lang="es-CO" sz="1600" b="0" dirty="0">
            <a:latin typeface="Arial Black" pitchFamily="34" charset="0"/>
          </a:endParaRPr>
        </a:p>
      </dgm:t>
    </dgm:pt>
    <dgm:pt modelId="{5AB8D97B-1775-4471-A6B1-25FFA8F628FC}" type="parTrans" cxnId="{BF7E3D4F-3D81-42A2-9E40-8C4B2DFE6FF6}">
      <dgm:prSet/>
      <dgm:spPr/>
      <dgm:t>
        <a:bodyPr/>
        <a:lstStyle/>
        <a:p>
          <a:endParaRPr lang="es-CO"/>
        </a:p>
      </dgm:t>
    </dgm:pt>
    <dgm:pt modelId="{64A7740B-9BE9-4D7D-895B-39C4E2C031C9}" type="sibTrans" cxnId="{BF7E3D4F-3D81-42A2-9E40-8C4B2DFE6FF6}">
      <dgm:prSet/>
      <dgm:spPr/>
      <dgm:t>
        <a:bodyPr/>
        <a:lstStyle/>
        <a:p>
          <a:endParaRPr lang="es-CO"/>
        </a:p>
      </dgm:t>
    </dgm:pt>
    <dgm:pt modelId="{B4771B81-A11B-418D-83EC-ECDDDDD80CE7}">
      <dgm:prSet phldrT="[Text]" custT="1"/>
      <dgm:spPr/>
      <dgm:t>
        <a:bodyPr/>
        <a:lstStyle/>
        <a:p>
          <a:r>
            <a:rPr lang="es-CO" sz="1600" b="0" dirty="0" smtClean="0">
              <a:latin typeface="Arial Black" pitchFamily="34" charset="0"/>
            </a:rPr>
            <a:t>Esquema Formal  </a:t>
          </a:r>
          <a:endParaRPr lang="es-CO" sz="1600" dirty="0"/>
        </a:p>
      </dgm:t>
    </dgm:pt>
    <dgm:pt modelId="{8175BD9A-FCE3-4CB0-82B5-FA672C27F12B}" type="parTrans" cxnId="{43337BD6-E224-4543-A1E1-F30D2904754A}">
      <dgm:prSet/>
      <dgm:spPr/>
      <dgm:t>
        <a:bodyPr/>
        <a:lstStyle/>
        <a:p>
          <a:endParaRPr lang="es-CO"/>
        </a:p>
      </dgm:t>
    </dgm:pt>
    <dgm:pt modelId="{0CF3D601-2CA3-4171-A3BA-CD6CCF1D7720}" type="sibTrans" cxnId="{43337BD6-E224-4543-A1E1-F30D2904754A}">
      <dgm:prSet/>
      <dgm:spPr/>
      <dgm:t>
        <a:bodyPr/>
        <a:lstStyle/>
        <a:p>
          <a:endParaRPr lang="es-CO"/>
        </a:p>
      </dgm:t>
    </dgm:pt>
    <dgm:pt modelId="{9C9C2C64-95CC-4675-8F94-EEEC6F72A940}">
      <dgm:prSet custT="1"/>
      <dgm:spPr/>
      <dgm:t>
        <a:bodyPr/>
        <a:lstStyle/>
        <a:p>
          <a:r>
            <a:rPr lang="es-CO" sz="1400" dirty="0" smtClean="0"/>
            <a:t/>
          </a:r>
          <a:br>
            <a:rPr lang="es-CO" sz="1400" dirty="0" smtClean="0"/>
          </a:br>
          <a:r>
            <a:rPr lang="es-CO" sz="1600" b="1" dirty="0" smtClean="0">
              <a:latin typeface="Arial Black" pitchFamily="34" charset="0"/>
            </a:rPr>
            <a:t>Esquema Lingüístico</a:t>
          </a:r>
          <a:endParaRPr lang="es-CO" sz="1600" b="1" dirty="0">
            <a:latin typeface="Arial Black" pitchFamily="34" charset="0"/>
          </a:endParaRPr>
        </a:p>
      </dgm:t>
    </dgm:pt>
    <dgm:pt modelId="{2D40973B-789E-4A98-863F-CF8FF7CE86B6}" type="sibTrans" cxnId="{5BB65B32-D311-4164-8710-335ADB272FC6}">
      <dgm:prSet/>
      <dgm:spPr/>
      <dgm:t>
        <a:bodyPr/>
        <a:lstStyle/>
        <a:p>
          <a:endParaRPr lang="es-CO"/>
        </a:p>
      </dgm:t>
    </dgm:pt>
    <dgm:pt modelId="{53289D3F-D95B-45A0-ABBB-0594C1B32B51}" type="parTrans" cxnId="{5BB65B32-D311-4164-8710-335ADB272FC6}">
      <dgm:prSet/>
      <dgm:spPr/>
      <dgm:t>
        <a:bodyPr/>
        <a:lstStyle/>
        <a:p>
          <a:endParaRPr lang="es-CO"/>
        </a:p>
      </dgm:t>
    </dgm:pt>
    <dgm:pt modelId="{BE0E61CD-1F1F-4CE6-B98A-3DA145291B25}" type="pres">
      <dgm:prSet presAssocID="{09E96C83-D945-40D0-82E9-900D810F5CC7}" presName="Name0" presStyleCnt="0">
        <dgm:presLayoutVars>
          <dgm:chMax val="1"/>
          <dgm:dir/>
          <dgm:animLvl val="ctr"/>
          <dgm:resizeHandles val="exact"/>
        </dgm:presLayoutVars>
      </dgm:prSet>
      <dgm:spPr/>
      <dgm:t>
        <a:bodyPr/>
        <a:lstStyle/>
        <a:p>
          <a:endParaRPr lang="es-CO"/>
        </a:p>
      </dgm:t>
    </dgm:pt>
    <dgm:pt modelId="{1A70213D-1C27-4EDB-9927-06F719EC7127}" type="pres">
      <dgm:prSet presAssocID="{326DF807-D2A3-4758-AA20-45154106CEA2}" presName="centerShape" presStyleLbl="node0" presStyleIdx="0" presStyleCnt="1" custScaleX="179897" custLinFactNeighborX="1059" custLinFactNeighborY="-6122"/>
      <dgm:spPr/>
      <dgm:t>
        <a:bodyPr/>
        <a:lstStyle/>
        <a:p>
          <a:endParaRPr lang="es-CO"/>
        </a:p>
      </dgm:t>
    </dgm:pt>
    <dgm:pt modelId="{AB363BCA-B741-419F-9C9F-EC18CBAA6A0B}" type="pres">
      <dgm:prSet presAssocID="{5AB8D97B-1775-4471-A6B1-25FFA8F628FC}" presName="parTrans" presStyleLbl="sibTrans2D1" presStyleIdx="0" presStyleCnt="3"/>
      <dgm:spPr/>
      <dgm:t>
        <a:bodyPr/>
        <a:lstStyle/>
        <a:p>
          <a:endParaRPr lang="es-CO"/>
        </a:p>
      </dgm:t>
    </dgm:pt>
    <dgm:pt modelId="{E7640D74-A688-49B5-BD75-295E4D46A8DD}" type="pres">
      <dgm:prSet presAssocID="{5AB8D97B-1775-4471-A6B1-25FFA8F628FC}" presName="connectorText" presStyleLbl="sibTrans2D1" presStyleIdx="0" presStyleCnt="3"/>
      <dgm:spPr/>
      <dgm:t>
        <a:bodyPr/>
        <a:lstStyle/>
        <a:p>
          <a:endParaRPr lang="es-CO"/>
        </a:p>
      </dgm:t>
    </dgm:pt>
    <dgm:pt modelId="{47E2A14A-9C06-4EB8-81A6-428456DDD838}" type="pres">
      <dgm:prSet presAssocID="{63B13D73-39CE-4D71-A3A5-10B027A6E40C}" presName="node" presStyleLbl="node1" presStyleIdx="0" presStyleCnt="3" custScaleX="140393">
        <dgm:presLayoutVars>
          <dgm:bulletEnabled val="1"/>
        </dgm:presLayoutVars>
      </dgm:prSet>
      <dgm:spPr/>
      <dgm:t>
        <a:bodyPr/>
        <a:lstStyle/>
        <a:p>
          <a:endParaRPr lang="es-CO"/>
        </a:p>
      </dgm:t>
    </dgm:pt>
    <dgm:pt modelId="{84335E7D-AD7E-4BFB-B56C-23CC85AE5177}" type="pres">
      <dgm:prSet presAssocID="{53289D3F-D95B-45A0-ABBB-0594C1B32B51}" presName="parTrans" presStyleLbl="sibTrans2D1" presStyleIdx="1" presStyleCnt="3"/>
      <dgm:spPr/>
      <dgm:t>
        <a:bodyPr/>
        <a:lstStyle/>
        <a:p>
          <a:endParaRPr lang="es-CO"/>
        </a:p>
      </dgm:t>
    </dgm:pt>
    <dgm:pt modelId="{E6CA7425-0766-47C6-A6AE-8ACA945C7472}" type="pres">
      <dgm:prSet presAssocID="{53289D3F-D95B-45A0-ABBB-0594C1B32B51}" presName="connectorText" presStyleLbl="sibTrans2D1" presStyleIdx="1" presStyleCnt="3"/>
      <dgm:spPr/>
      <dgm:t>
        <a:bodyPr/>
        <a:lstStyle/>
        <a:p>
          <a:endParaRPr lang="es-CO"/>
        </a:p>
      </dgm:t>
    </dgm:pt>
    <dgm:pt modelId="{95751056-1E10-42D9-81DF-77EB9D8C1F3E}" type="pres">
      <dgm:prSet presAssocID="{9C9C2C64-95CC-4675-8F94-EEEC6F72A940}" presName="node" presStyleLbl="node1" presStyleIdx="1" presStyleCnt="3" custScaleX="137039" custScaleY="102302" custRadScaleRad="115874" custRadScaleInc="-9191">
        <dgm:presLayoutVars>
          <dgm:bulletEnabled val="1"/>
        </dgm:presLayoutVars>
      </dgm:prSet>
      <dgm:spPr/>
      <dgm:t>
        <a:bodyPr/>
        <a:lstStyle/>
        <a:p>
          <a:endParaRPr lang="es-CO"/>
        </a:p>
      </dgm:t>
    </dgm:pt>
    <dgm:pt modelId="{3134A46B-3DA8-45F1-AE21-159292306182}" type="pres">
      <dgm:prSet presAssocID="{8175BD9A-FCE3-4CB0-82B5-FA672C27F12B}" presName="parTrans" presStyleLbl="sibTrans2D1" presStyleIdx="2" presStyleCnt="3"/>
      <dgm:spPr/>
      <dgm:t>
        <a:bodyPr/>
        <a:lstStyle/>
        <a:p>
          <a:endParaRPr lang="es-CO"/>
        </a:p>
      </dgm:t>
    </dgm:pt>
    <dgm:pt modelId="{14AF6E92-AC18-47A4-99C9-AF2E30DCE1F3}" type="pres">
      <dgm:prSet presAssocID="{8175BD9A-FCE3-4CB0-82B5-FA672C27F12B}" presName="connectorText" presStyleLbl="sibTrans2D1" presStyleIdx="2" presStyleCnt="3"/>
      <dgm:spPr/>
      <dgm:t>
        <a:bodyPr/>
        <a:lstStyle/>
        <a:p>
          <a:endParaRPr lang="es-CO"/>
        </a:p>
      </dgm:t>
    </dgm:pt>
    <dgm:pt modelId="{8D19A1CC-91E4-47F8-B903-A67894E8AED9}" type="pres">
      <dgm:prSet presAssocID="{B4771B81-A11B-418D-83EC-ECDDDDD80CE7}" presName="node" presStyleLbl="node1" presStyleIdx="2" presStyleCnt="3" custScaleX="135924" custRadScaleRad="109108" custRadScaleInc="10517">
        <dgm:presLayoutVars>
          <dgm:bulletEnabled val="1"/>
        </dgm:presLayoutVars>
      </dgm:prSet>
      <dgm:spPr/>
      <dgm:t>
        <a:bodyPr/>
        <a:lstStyle/>
        <a:p>
          <a:endParaRPr lang="es-CO"/>
        </a:p>
      </dgm:t>
    </dgm:pt>
  </dgm:ptLst>
  <dgm:cxnLst>
    <dgm:cxn modelId="{C72DC123-44CC-487B-A636-BCD524A9A14B}" type="presOf" srcId="{5AB8D97B-1775-4471-A6B1-25FFA8F628FC}" destId="{AB363BCA-B741-419F-9C9F-EC18CBAA6A0B}" srcOrd="0" destOrd="0" presId="urn:microsoft.com/office/officeart/2005/8/layout/radial5"/>
    <dgm:cxn modelId="{BF7E3D4F-3D81-42A2-9E40-8C4B2DFE6FF6}" srcId="{326DF807-D2A3-4758-AA20-45154106CEA2}" destId="{63B13D73-39CE-4D71-A3A5-10B027A6E40C}" srcOrd="0" destOrd="0" parTransId="{5AB8D97B-1775-4471-A6B1-25FFA8F628FC}" sibTransId="{64A7740B-9BE9-4D7D-895B-39C4E2C031C9}"/>
    <dgm:cxn modelId="{FFD260C9-3FC2-4A15-A4B8-B6B174CBCBD0}" type="presOf" srcId="{53289D3F-D95B-45A0-ABBB-0594C1B32B51}" destId="{84335E7D-AD7E-4BFB-B56C-23CC85AE5177}" srcOrd="0" destOrd="0" presId="urn:microsoft.com/office/officeart/2005/8/layout/radial5"/>
    <dgm:cxn modelId="{2A04A76F-00DC-4AF5-AE5F-12FEB2DFDB0A}" type="presOf" srcId="{5AB8D97B-1775-4471-A6B1-25FFA8F628FC}" destId="{E7640D74-A688-49B5-BD75-295E4D46A8DD}" srcOrd="1" destOrd="0" presId="urn:microsoft.com/office/officeart/2005/8/layout/radial5"/>
    <dgm:cxn modelId="{8E2C7ABD-45A6-47BF-8637-61A9A0A5F43D}" type="presOf" srcId="{B4771B81-A11B-418D-83EC-ECDDDDD80CE7}" destId="{8D19A1CC-91E4-47F8-B903-A67894E8AED9}" srcOrd="0" destOrd="0" presId="urn:microsoft.com/office/officeart/2005/8/layout/radial5"/>
    <dgm:cxn modelId="{2B06DD5B-F36C-4825-83B1-6407CEF671AE}" type="presOf" srcId="{53289D3F-D95B-45A0-ABBB-0594C1B32B51}" destId="{E6CA7425-0766-47C6-A6AE-8ACA945C7472}" srcOrd="1" destOrd="0" presId="urn:microsoft.com/office/officeart/2005/8/layout/radial5"/>
    <dgm:cxn modelId="{D0F06ACD-824B-42B9-BBBA-DD85E8052138}" type="presOf" srcId="{09E96C83-D945-40D0-82E9-900D810F5CC7}" destId="{BE0E61CD-1F1F-4CE6-B98A-3DA145291B25}" srcOrd="0" destOrd="0" presId="urn:microsoft.com/office/officeart/2005/8/layout/radial5"/>
    <dgm:cxn modelId="{43337BD6-E224-4543-A1E1-F30D2904754A}" srcId="{326DF807-D2A3-4758-AA20-45154106CEA2}" destId="{B4771B81-A11B-418D-83EC-ECDDDDD80CE7}" srcOrd="2" destOrd="0" parTransId="{8175BD9A-FCE3-4CB0-82B5-FA672C27F12B}" sibTransId="{0CF3D601-2CA3-4171-A3BA-CD6CCF1D7720}"/>
    <dgm:cxn modelId="{1D1C0091-C927-4218-8604-1392AA100CD6}" type="presOf" srcId="{8175BD9A-FCE3-4CB0-82B5-FA672C27F12B}" destId="{3134A46B-3DA8-45F1-AE21-159292306182}" srcOrd="0" destOrd="0" presId="urn:microsoft.com/office/officeart/2005/8/layout/radial5"/>
    <dgm:cxn modelId="{0E68F7DC-2D35-478C-913F-5140C7CB1607}" type="presOf" srcId="{63B13D73-39CE-4D71-A3A5-10B027A6E40C}" destId="{47E2A14A-9C06-4EB8-81A6-428456DDD838}" srcOrd="0" destOrd="0" presId="urn:microsoft.com/office/officeart/2005/8/layout/radial5"/>
    <dgm:cxn modelId="{CDE79767-B255-4B24-8424-EE90DB5BCA56}" type="presOf" srcId="{326DF807-D2A3-4758-AA20-45154106CEA2}" destId="{1A70213D-1C27-4EDB-9927-06F719EC7127}" srcOrd="0" destOrd="0" presId="urn:microsoft.com/office/officeart/2005/8/layout/radial5"/>
    <dgm:cxn modelId="{EB30B8C6-E413-466A-B244-29C4FA1C9FD9}" srcId="{09E96C83-D945-40D0-82E9-900D810F5CC7}" destId="{326DF807-D2A3-4758-AA20-45154106CEA2}" srcOrd="0" destOrd="0" parTransId="{336AB8CB-F764-48AD-8A8B-AAC4E48F996D}" sibTransId="{9B0484E0-9941-4531-914D-A7FE11AA1B2B}"/>
    <dgm:cxn modelId="{28A849AD-C3DB-48FF-8436-ECA8AF052E95}" type="presOf" srcId="{8175BD9A-FCE3-4CB0-82B5-FA672C27F12B}" destId="{14AF6E92-AC18-47A4-99C9-AF2E30DCE1F3}" srcOrd="1" destOrd="0" presId="urn:microsoft.com/office/officeart/2005/8/layout/radial5"/>
    <dgm:cxn modelId="{504A684B-3319-4BC3-ADC2-4C3314EECCA7}" type="presOf" srcId="{9C9C2C64-95CC-4675-8F94-EEEC6F72A940}" destId="{95751056-1E10-42D9-81DF-77EB9D8C1F3E}" srcOrd="0" destOrd="0" presId="urn:microsoft.com/office/officeart/2005/8/layout/radial5"/>
    <dgm:cxn modelId="{5BB65B32-D311-4164-8710-335ADB272FC6}" srcId="{326DF807-D2A3-4758-AA20-45154106CEA2}" destId="{9C9C2C64-95CC-4675-8F94-EEEC6F72A940}" srcOrd="1" destOrd="0" parTransId="{53289D3F-D95B-45A0-ABBB-0594C1B32B51}" sibTransId="{2D40973B-789E-4A98-863F-CF8FF7CE86B6}"/>
    <dgm:cxn modelId="{7A7289D2-E976-4078-860F-D44F1F68DA2C}" type="presParOf" srcId="{BE0E61CD-1F1F-4CE6-B98A-3DA145291B25}" destId="{1A70213D-1C27-4EDB-9927-06F719EC7127}" srcOrd="0" destOrd="0" presId="urn:microsoft.com/office/officeart/2005/8/layout/radial5"/>
    <dgm:cxn modelId="{46E0D7B3-2DF3-4405-9387-521A8E72517D}" type="presParOf" srcId="{BE0E61CD-1F1F-4CE6-B98A-3DA145291B25}" destId="{AB363BCA-B741-419F-9C9F-EC18CBAA6A0B}" srcOrd="1" destOrd="0" presId="urn:microsoft.com/office/officeart/2005/8/layout/radial5"/>
    <dgm:cxn modelId="{2C0EFB9A-A6E2-4317-B2B2-B4F7F4908FAC}" type="presParOf" srcId="{AB363BCA-B741-419F-9C9F-EC18CBAA6A0B}" destId="{E7640D74-A688-49B5-BD75-295E4D46A8DD}" srcOrd="0" destOrd="0" presId="urn:microsoft.com/office/officeart/2005/8/layout/radial5"/>
    <dgm:cxn modelId="{8616C801-F4EC-4DFC-867F-203713EB0935}" type="presParOf" srcId="{BE0E61CD-1F1F-4CE6-B98A-3DA145291B25}" destId="{47E2A14A-9C06-4EB8-81A6-428456DDD838}" srcOrd="2" destOrd="0" presId="urn:microsoft.com/office/officeart/2005/8/layout/radial5"/>
    <dgm:cxn modelId="{27BF6827-C241-4DBE-B0D0-F1DAB29690C9}" type="presParOf" srcId="{BE0E61CD-1F1F-4CE6-B98A-3DA145291B25}" destId="{84335E7D-AD7E-4BFB-B56C-23CC85AE5177}" srcOrd="3" destOrd="0" presId="urn:microsoft.com/office/officeart/2005/8/layout/radial5"/>
    <dgm:cxn modelId="{571E3820-B2FB-4A94-B249-857D99BD3C41}" type="presParOf" srcId="{84335E7D-AD7E-4BFB-B56C-23CC85AE5177}" destId="{E6CA7425-0766-47C6-A6AE-8ACA945C7472}" srcOrd="0" destOrd="0" presId="urn:microsoft.com/office/officeart/2005/8/layout/radial5"/>
    <dgm:cxn modelId="{9FFEEFA4-6F0F-42C1-AE72-8A3380A826AC}" type="presParOf" srcId="{BE0E61CD-1F1F-4CE6-B98A-3DA145291B25}" destId="{95751056-1E10-42D9-81DF-77EB9D8C1F3E}" srcOrd="4" destOrd="0" presId="urn:microsoft.com/office/officeart/2005/8/layout/radial5"/>
    <dgm:cxn modelId="{ED80150D-04B5-4A3D-A965-B59BAE6BAD97}" type="presParOf" srcId="{BE0E61CD-1F1F-4CE6-B98A-3DA145291B25}" destId="{3134A46B-3DA8-45F1-AE21-159292306182}" srcOrd="5" destOrd="0" presId="urn:microsoft.com/office/officeart/2005/8/layout/radial5"/>
    <dgm:cxn modelId="{1D1F88F2-634E-431C-BA1D-FC5C7767B811}" type="presParOf" srcId="{3134A46B-3DA8-45F1-AE21-159292306182}" destId="{14AF6E92-AC18-47A4-99C9-AF2E30DCE1F3}" srcOrd="0" destOrd="0" presId="urn:microsoft.com/office/officeart/2005/8/layout/radial5"/>
    <dgm:cxn modelId="{4FD68BE2-20E0-4F25-A97C-C95D621C78A0}" type="presParOf" srcId="{BE0E61CD-1F1F-4CE6-B98A-3DA145291B25}" destId="{8D19A1CC-91E4-47F8-B903-A67894E8AED9}" srcOrd="6" destOrd="0" presId="urn:microsoft.com/office/officeart/2005/8/layout/radial5"/>
  </dgm:cxnLst>
  <dgm:bg/>
  <dgm:whole>
    <a:ln w="38100"/>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8ED4A6-54B8-4A34-90B0-40E1C8A6E3C3}" type="doc">
      <dgm:prSet loTypeId="urn:microsoft.com/office/officeart/2005/8/layout/hierarchy3" loCatId="list" qsTypeId="urn:microsoft.com/office/officeart/2005/8/quickstyle/simple1" qsCatId="simple" csTypeId="urn:microsoft.com/office/officeart/2005/8/colors/accent6_2" csCatId="accent6" phldr="1"/>
      <dgm:spPr/>
      <dgm:t>
        <a:bodyPr/>
        <a:lstStyle/>
        <a:p>
          <a:endParaRPr lang="es-CO"/>
        </a:p>
      </dgm:t>
    </dgm:pt>
    <dgm:pt modelId="{A285F21F-D959-4F6B-BCF6-7AA7406F8BC7}">
      <dgm:prSet phldrT="[Text]" custT="1"/>
      <dgm:spPr/>
      <dgm:t>
        <a:bodyPr/>
        <a:lstStyle/>
        <a:p>
          <a:r>
            <a:rPr lang="es-CO" sz="3600" b="1" dirty="0" smtClean="0">
              <a:solidFill>
                <a:schemeClr val="tx1"/>
              </a:solidFill>
              <a:latin typeface="+mj-lt"/>
            </a:rPr>
            <a:t>Estrategias</a:t>
          </a:r>
          <a:r>
            <a:rPr lang="es-CO" sz="3600" b="1" dirty="0" smtClean="0">
              <a:solidFill>
                <a:schemeClr val="tx1"/>
              </a:solidFill>
            </a:rPr>
            <a:t> para mejorar la lectura</a:t>
          </a:r>
          <a:endParaRPr lang="es-CO" sz="3600" dirty="0">
            <a:solidFill>
              <a:schemeClr val="tx1"/>
            </a:solidFill>
          </a:endParaRPr>
        </a:p>
      </dgm:t>
    </dgm:pt>
    <dgm:pt modelId="{277CDA6B-C1FF-4778-85BD-1196FCB281C2}" type="parTrans" cxnId="{B8C64C7E-D304-409A-A6A6-65A4EFC98F80}">
      <dgm:prSet/>
      <dgm:spPr/>
      <dgm:t>
        <a:bodyPr/>
        <a:lstStyle/>
        <a:p>
          <a:endParaRPr lang="es-CO"/>
        </a:p>
      </dgm:t>
    </dgm:pt>
    <dgm:pt modelId="{F3E1520E-22BC-49FB-9E68-E43C0B789D2D}" type="sibTrans" cxnId="{B8C64C7E-D304-409A-A6A6-65A4EFC98F80}">
      <dgm:prSet/>
      <dgm:spPr/>
      <dgm:t>
        <a:bodyPr/>
        <a:lstStyle/>
        <a:p>
          <a:endParaRPr lang="es-CO"/>
        </a:p>
      </dgm:t>
    </dgm:pt>
    <dgm:pt modelId="{22560DFB-6F7C-477A-8DE9-AC5F2128C856}">
      <dgm:prSet phldrT="[Text]" custT="1"/>
      <dgm:spPr>
        <a:solidFill>
          <a:schemeClr val="accent6">
            <a:lumMod val="20000"/>
            <a:lumOff val="80000"/>
            <a:alpha val="90000"/>
          </a:schemeClr>
        </a:solidFill>
      </dgm:spPr>
      <dgm:t>
        <a:bodyPr/>
        <a:lstStyle/>
        <a:p>
          <a:pPr algn="l"/>
          <a:r>
            <a:rPr lang="es-CO" sz="2000" b="1" dirty="0" smtClean="0">
              <a:latin typeface="Arial" pitchFamily="34" charset="0"/>
              <a:cs typeface="Arial" pitchFamily="34" charset="0"/>
            </a:rPr>
            <a:t>Leer con un propósito.</a:t>
          </a:r>
        </a:p>
        <a:p>
          <a:pPr algn="l"/>
          <a:r>
            <a:rPr lang="es-CO" sz="2000" b="1" dirty="0" smtClean="0">
              <a:latin typeface="Arial" pitchFamily="34" charset="0"/>
              <a:cs typeface="Arial" pitchFamily="34" charset="0"/>
            </a:rPr>
            <a:t> </a:t>
          </a:r>
        </a:p>
        <a:p>
          <a:pPr algn="l"/>
          <a:r>
            <a:rPr lang="es-CO" sz="2000" b="1" dirty="0" smtClean="0">
              <a:latin typeface="Arial" pitchFamily="34" charset="0"/>
              <a:cs typeface="Arial" pitchFamily="34" charset="0"/>
            </a:rPr>
            <a:t>Utilizar  conocimientos previos de diversa índole. </a:t>
          </a:r>
        </a:p>
        <a:p>
          <a:pPr algn="l"/>
          <a:endParaRPr lang="es-CO" sz="2000" b="1" dirty="0" smtClean="0">
            <a:latin typeface="Arial" pitchFamily="34" charset="0"/>
            <a:cs typeface="Arial" pitchFamily="34" charset="0"/>
          </a:endParaRPr>
        </a:p>
        <a:p>
          <a:pPr algn="l"/>
          <a:r>
            <a:rPr lang="es-CO" sz="2000" b="1" dirty="0" smtClean="0">
              <a:latin typeface="Arial" pitchFamily="34" charset="0"/>
              <a:cs typeface="Arial" pitchFamily="34" charset="0"/>
            </a:rPr>
            <a:t>Identificar las ideas principales y la estructura del texto.</a:t>
          </a:r>
        </a:p>
        <a:p>
          <a:pPr algn="l"/>
          <a:endParaRPr lang="es-CO" sz="2000" b="1" dirty="0" smtClean="0">
            <a:latin typeface="Arial" pitchFamily="34" charset="0"/>
            <a:cs typeface="Arial" pitchFamily="34" charset="0"/>
          </a:endParaRPr>
        </a:p>
        <a:p>
          <a:pPr algn="l"/>
          <a:r>
            <a:rPr lang="es-CO" sz="2000" b="1" dirty="0" smtClean="0">
              <a:latin typeface="Arial" pitchFamily="34" charset="0"/>
              <a:cs typeface="Arial" pitchFamily="34" charset="0"/>
            </a:rPr>
            <a:t>Estar motivado e interactuar con el texto.</a:t>
          </a:r>
        </a:p>
        <a:p>
          <a:pPr algn="l"/>
          <a:endParaRPr lang="es-CO" sz="2000" b="1" dirty="0" smtClean="0">
            <a:latin typeface="Arial" pitchFamily="34" charset="0"/>
            <a:cs typeface="Arial" pitchFamily="34" charset="0"/>
          </a:endParaRPr>
        </a:p>
        <a:p>
          <a:pPr algn="l"/>
          <a:r>
            <a:rPr lang="es-CO" sz="2000" b="1" dirty="0" smtClean="0">
              <a:latin typeface="Arial" pitchFamily="34" charset="0"/>
              <a:cs typeface="Arial" pitchFamily="34" charset="0"/>
            </a:rPr>
            <a:t>Automonitorear la comprensión lectora. </a:t>
          </a:r>
          <a:endParaRPr lang="es-CO" sz="2000" b="1" dirty="0"/>
        </a:p>
      </dgm:t>
    </dgm:pt>
    <dgm:pt modelId="{41B8702E-1AB8-451D-808F-835FC7495147}" type="parTrans" cxnId="{1B04BA14-E3A1-4018-BF59-1CBACEA3EB2F}">
      <dgm:prSet/>
      <dgm:spPr/>
      <dgm:t>
        <a:bodyPr/>
        <a:lstStyle/>
        <a:p>
          <a:endParaRPr lang="es-CO"/>
        </a:p>
      </dgm:t>
    </dgm:pt>
    <dgm:pt modelId="{7D75A97B-C2CA-4299-9D24-2D9F30C09832}" type="sibTrans" cxnId="{1B04BA14-E3A1-4018-BF59-1CBACEA3EB2F}">
      <dgm:prSet/>
      <dgm:spPr/>
      <dgm:t>
        <a:bodyPr/>
        <a:lstStyle/>
        <a:p>
          <a:endParaRPr lang="es-CO"/>
        </a:p>
      </dgm:t>
    </dgm:pt>
    <dgm:pt modelId="{74F55E7D-54F8-41FC-A124-2FFD386843DC}" type="pres">
      <dgm:prSet presAssocID="{368ED4A6-54B8-4A34-90B0-40E1C8A6E3C3}" presName="diagram" presStyleCnt="0">
        <dgm:presLayoutVars>
          <dgm:chPref val="1"/>
          <dgm:dir/>
          <dgm:animOne val="branch"/>
          <dgm:animLvl val="lvl"/>
          <dgm:resizeHandles/>
        </dgm:presLayoutVars>
      </dgm:prSet>
      <dgm:spPr/>
      <dgm:t>
        <a:bodyPr/>
        <a:lstStyle/>
        <a:p>
          <a:endParaRPr lang="es-CO"/>
        </a:p>
      </dgm:t>
    </dgm:pt>
    <dgm:pt modelId="{7EC4F9C9-74E7-4126-8A3B-6553F33FD710}" type="pres">
      <dgm:prSet presAssocID="{A285F21F-D959-4F6B-BCF6-7AA7406F8BC7}" presName="root" presStyleCnt="0"/>
      <dgm:spPr/>
    </dgm:pt>
    <dgm:pt modelId="{C796EE2A-A449-40AE-9ECC-33689A488BC5}" type="pres">
      <dgm:prSet presAssocID="{A285F21F-D959-4F6B-BCF6-7AA7406F8BC7}" presName="rootComposite" presStyleCnt="0"/>
      <dgm:spPr/>
    </dgm:pt>
    <dgm:pt modelId="{A00EAD80-DA61-44A1-B957-A25E32156833}" type="pres">
      <dgm:prSet presAssocID="{A285F21F-D959-4F6B-BCF6-7AA7406F8BC7}" presName="rootText" presStyleLbl="node1" presStyleIdx="0" presStyleCnt="1" custScaleX="165051"/>
      <dgm:spPr/>
      <dgm:t>
        <a:bodyPr/>
        <a:lstStyle/>
        <a:p>
          <a:endParaRPr lang="es-CO"/>
        </a:p>
      </dgm:t>
    </dgm:pt>
    <dgm:pt modelId="{5E3CBF44-84A9-4799-8FDC-1F3EB72729D7}" type="pres">
      <dgm:prSet presAssocID="{A285F21F-D959-4F6B-BCF6-7AA7406F8BC7}" presName="rootConnector" presStyleLbl="node1" presStyleIdx="0" presStyleCnt="1"/>
      <dgm:spPr/>
      <dgm:t>
        <a:bodyPr/>
        <a:lstStyle/>
        <a:p>
          <a:endParaRPr lang="es-CO"/>
        </a:p>
      </dgm:t>
    </dgm:pt>
    <dgm:pt modelId="{5A6A4327-507B-4AD9-961F-89E148A47A1C}" type="pres">
      <dgm:prSet presAssocID="{A285F21F-D959-4F6B-BCF6-7AA7406F8BC7}" presName="childShape" presStyleCnt="0"/>
      <dgm:spPr/>
    </dgm:pt>
    <dgm:pt modelId="{387A84D0-5F2A-40C8-9E66-ECA877962492}" type="pres">
      <dgm:prSet presAssocID="{41B8702E-1AB8-451D-808F-835FC7495147}" presName="Name13" presStyleLbl="parChTrans1D2" presStyleIdx="0" presStyleCnt="1"/>
      <dgm:spPr/>
      <dgm:t>
        <a:bodyPr/>
        <a:lstStyle/>
        <a:p>
          <a:endParaRPr lang="es-CO"/>
        </a:p>
      </dgm:t>
    </dgm:pt>
    <dgm:pt modelId="{475EF902-8A43-43A3-9B82-5B84F342F696}" type="pres">
      <dgm:prSet presAssocID="{22560DFB-6F7C-477A-8DE9-AC5F2128C856}" presName="childText" presStyleLbl="bgAcc1" presStyleIdx="0" presStyleCnt="1" custScaleX="264013" custScaleY="205219" custLinFactNeighborX="-9066" custLinFactNeighborY="-355">
        <dgm:presLayoutVars>
          <dgm:bulletEnabled val="1"/>
        </dgm:presLayoutVars>
      </dgm:prSet>
      <dgm:spPr/>
      <dgm:t>
        <a:bodyPr/>
        <a:lstStyle/>
        <a:p>
          <a:endParaRPr lang="es-CO"/>
        </a:p>
      </dgm:t>
    </dgm:pt>
  </dgm:ptLst>
  <dgm:cxnLst>
    <dgm:cxn modelId="{2DD52FBD-AE09-4EB1-9F80-C82621761CE1}" type="presOf" srcId="{41B8702E-1AB8-451D-808F-835FC7495147}" destId="{387A84D0-5F2A-40C8-9E66-ECA877962492}" srcOrd="0" destOrd="0" presId="urn:microsoft.com/office/officeart/2005/8/layout/hierarchy3"/>
    <dgm:cxn modelId="{8FCE1AE1-D8A9-4362-B9B9-EA2BEED58497}" type="presOf" srcId="{22560DFB-6F7C-477A-8DE9-AC5F2128C856}" destId="{475EF902-8A43-43A3-9B82-5B84F342F696}" srcOrd="0" destOrd="0" presId="urn:microsoft.com/office/officeart/2005/8/layout/hierarchy3"/>
    <dgm:cxn modelId="{647C4D71-3554-4EC4-8695-37E267F8DB81}" type="presOf" srcId="{368ED4A6-54B8-4A34-90B0-40E1C8A6E3C3}" destId="{74F55E7D-54F8-41FC-A124-2FFD386843DC}" srcOrd="0" destOrd="0" presId="urn:microsoft.com/office/officeart/2005/8/layout/hierarchy3"/>
    <dgm:cxn modelId="{F3F3C16C-3C9E-4BB9-8AD5-7D257D0CC542}" type="presOf" srcId="{A285F21F-D959-4F6B-BCF6-7AA7406F8BC7}" destId="{5E3CBF44-84A9-4799-8FDC-1F3EB72729D7}" srcOrd="1" destOrd="0" presId="urn:microsoft.com/office/officeart/2005/8/layout/hierarchy3"/>
    <dgm:cxn modelId="{1B04BA14-E3A1-4018-BF59-1CBACEA3EB2F}" srcId="{A285F21F-D959-4F6B-BCF6-7AA7406F8BC7}" destId="{22560DFB-6F7C-477A-8DE9-AC5F2128C856}" srcOrd="0" destOrd="0" parTransId="{41B8702E-1AB8-451D-808F-835FC7495147}" sibTransId="{7D75A97B-C2CA-4299-9D24-2D9F30C09832}"/>
    <dgm:cxn modelId="{02B08BBE-C926-43E2-9C49-0FA060716A52}" type="presOf" srcId="{A285F21F-D959-4F6B-BCF6-7AA7406F8BC7}" destId="{A00EAD80-DA61-44A1-B957-A25E32156833}" srcOrd="0" destOrd="0" presId="urn:microsoft.com/office/officeart/2005/8/layout/hierarchy3"/>
    <dgm:cxn modelId="{B8C64C7E-D304-409A-A6A6-65A4EFC98F80}" srcId="{368ED4A6-54B8-4A34-90B0-40E1C8A6E3C3}" destId="{A285F21F-D959-4F6B-BCF6-7AA7406F8BC7}" srcOrd="0" destOrd="0" parTransId="{277CDA6B-C1FF-4778-85BD-1196FCB281C2}" sibTransId="{F3E1520E-22BC-49FB-9E68-E43C0B789D2D}"/>
    <dgm:cxn modelId="{DFA301EA-607A-4C3B-8BA3-0040E952EBC7}" type="presParOf" srcId="{74F55E7D-54F8-41FC-A124-2FFD386843DC}" destId="{7EC4F9C9-74E7-4126-8A3B-6553F33FD710}" srcOrd="0" destOrd="0" presId="urn:microsoft.com/office/officeart/2005/8/layout/hierarchy3"/>
    <dgm:cxn modelId="{EE8E60DB-379B-4153-92F4-68C3E489C29B}" type="presParOf" srcId="{7EC4F9C9-74E7-4126-8A3B-6553F33FD710}" destId="{C796EE2A-A449-40AE-9ECC-33689A488BC5}" srcOrd="0" destOrd="0" presId="urn:microsoft.com/office/officeart/2005/8/layout/hierarchy3"/>
    <dgm:cxn modelId="{E7EECB07-1115-4835-917E-EE58C5BF4FFC}" type="presParOf" srcId="{C796EE2A-A449-40AE-9ECC-33689A488BC5}" destId="{A00EAD80-DA61-44A1-B957-A25E32156833}" srcOrd="0" destOrd="0" presId="urn:microsoft.com/office/officeart/2005/8/layout/hierarchy3"/>
    <dgm:cxn modelId="{DC224894-ADF6-465C-8EC6-4ED960369582}" type="presParOf" srcId="{C796EE2A-A449-40AE-9ECC-33689A488BC5}" destId="{5E3CBF44-84A9-4799-8FDC-1F3EB72729D7}" srcOrd="1" destOrd="0" presId="urn:microsoft.com/office/officeart/2005/8/layout/hierarchy3"/>
    <dgm:cxn modelId="{3F03434A-05AA-4397-82D7-E78564C41D29}" type="presParOf" srcId="{7EC4F9C9-74E7-4126-8A3B-6553F33FD710}" destId="{5A6A4327-507B-4AD9-961F-89E148A47A1C}" srcOrd="1" destOrd="0" presId="urn:microsoft.com/office/officeart/2005/8/layout/hierarchy3"/>
    <dgm:cxn modelId="{DECD6CA6-5BFA-4850-A7B7-98E71D2E4259}" type="presParOf" srcId="{5A6A4327-507B-4AD9-961F-89E148A47A1C}" destId="{387A84D0-5F2A-40C8-9E66-ECA877962492}" srcOrd="0" destOrd="0" presId="urn:microsoft.com/office/officeart/2005/8/layout/hierarchy3"/>
    <dgm:cxn modelId="{603C36D1-D416-4382-B4A5-883340E5B991}" type="presParOf" srcId="{5A6A4327-507B-4AD9-961F-89E148A47A1C}" destId="{475EF902-8A43-43A3-9B82-5B84F342F696}"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08031B-1E82-4353-A43F-C536DEE0E5FC}" type="doc">
      <dgm:prSet loTypeId="urn:microsoft.com/office/officeart/2005/8/layout/chevron2" loCatId="list" qsTypeId="urn:microsoft.com/office/officeart/2005/8/quickstyle/simple1" qsCatId="simple" csTypeId="urn:microsoft.com/office/officeart/2005/8/colors/colorful1#1" csCatId="colorful" phldr="1"/>
      <dgm:spPr/>
      <dgm:t>
        <a:bodyPr/>
        <a:lstStyle/>
        <a:p>
          <a:endParaRPr lang="es-CO"/>
        </a:p>
      </dgm:t>
    </dgm:pt>
    <dgm:pt modelId="{587BDCEE-9DC2-4E97-BC2E-CBD1776AB65B}">
      <dgm:prSet phldrT="[Text]" custT="1"/>
      <dgm:spPr/>
      <dgm:t>
        <a:bodyPr/>
        <a:lstStyle/>
        <a:p>
          <a:r>
            <a:rPr lang="es-CO" sz="1600" b="1" dirty="0" smtClean="0">
              <a:solidFill>
                <a:schemeClr val="tx1"/>
              </a:solidFill>
              <a:latin typeface="Arial Black" pitchFamily="34" charset="0"/>
              <a:cs typeface="Arial" pitchFamily="34" charset="0"/>
            </a:rPr>
            <a:t>Pre-lectura</a:t>
          </a:r>
          <a:r>
            <a:rPr lang="es-CO" sz="1100" b="1" dirty="0" smtClean="0">
              <a:solidFill>
                <a:schemeClr val="tx1"/>
              </a:solidFill>
              <a:latin typeface="Arial" pitchFamily="34" charset="0"/>
              <a:cs typeface="Arial" pitchFamily="34" charset="0"/>
            </a:rPr>
            <a:t> </a:t>
          </a:r>
          <a:endParaRPr lang="es-CO" sz="1100" dirty="0">
            <a:solidFill>
              <a:schemeClr val="tx1"/>
            </a:solidFill>
          </a:endParaRPr>
        </a:p>
      </dgm:t>
    </dgm:pt>
    <dgm:pt modelId="{64B943F1-92D4-4170-A456-89AD402946BC}" type="parTrans" cxnId="{7AD0F20D-45CE-48F3-9CFE-5DA35ABD3620}">
      <dgm:prSet/>
      <dgm:spPr/>
      <dgm:t>
        <a:bodyPr/>
        <a:lstStyle/>
        <a:p>
          <a:endParaRPr lang="es-CO"/>
        </a:p>
      </dgm:t>
    </dgm:pt>
    <dgm:pt modelId="{2024A72E-905D-43CF-B2B2-5B2ECFA443ED}" type="sibTrans" cxnId="{7AD0F20D-45CE-48F3-9CFE-5DA35ABD3620}">
      <dgm:prSet/>
      <dgm:spPr/>
      <dgm:t>
        <a:bodyPr/>
        <a:lstStyle/>
        <a:p>
          <a:endParaRPr lang="es-CO"/>
        </a:p>
      </dgm:t>
    </dgm:pt>
    <dgm:pt modelId="{B0C4072E-C620-4A91-B37F-47545F2363DC}">
      <dgm:prSet phldrT="[Text]" custT="1"/>
      <dgm:spPr/>
      <dgm:t>
        <a:bodyPr/>
        <a:lstStyle/>
        <a:p>
          <a:r>
            <a:rPr lang="es-CO" sz="2000" dirty="0" smtClean="0">
              <a:latin typeface="Arial" pitchFamily="34" charset="0"/>
              <a:cs typeface="Arial" pitchFamily="34" charset="0"/>
            </a:rPr>
            <a:t>Activa un contexto relevante, anima a predecir el contenido, da información necesaria, estimula el interés y da un propósito a la lectura.</a:t>
          </a:r>
          <a:endParaRPr lang="es-CO" sz="2000" dirty="0"/>
        </a:p>
      </dgm:t>
    </dgm:pt>
    <dgm:pt modelId="{D494D313-99F9-4201-B3D1-9FCB6E194328}" type="parTrans" cxnId="{6143848F-6A30-4C61-859D-EA843D6EFE36}">
      <dgm:prSet/>
      <dgm:spPr/>
      <dgm:t>
        <a:bodyPr/>
        <a:lstStyle/>
        <a:p>
          <a:endParaRPr lang="es-CO"/>
        </a:p>
      </dgm:t>
    </dgm:pt>
    <dgm:pt modelId="{F001E08F-5FCB-4D34-A33B-F47D29BF8B89}" type="sibTrans" cxnId="{6143848F-6A30-4C61-859D-EA843D6EFE36}">
      <dgm:prSet/>
      <dgm:spPr/>
      <dgm:t>
        <a:bodyPr/>
        <a:lstStyle/>
        <a:p>
          <a:endParaRPr lang="es-CO"/>
        </a:p>
      </dgm:t>
    </dgm:pt>
    <dgm:pt modelId="{CDBA0B56-96A6-4F85-830C-9D1681D52AC4}">
      <dgm:prSet phldrT="[Text]" phldr="1"/>
      <dgm:spPr/>
      <dgm:t>
        <a:bodyPr/>
        <a:lstStyle/>
        <a:p>
          <a:endParaRPr lang="es-CO" sz="1500" dirty="0"/>
        </a:p>
      </dgm:t>
    </dgm:pt>
    <dgm:pt modelId="{C34D775E-2983-4CF4-99BE-F8233FFF237D}" type="parTrans" cxnId="{70E9E8A4-B04B-4EEC-A6DD-E6536C62DAA9}">
      <dgm:prSet/>
      <dgm:spPr/>
      <dgm:t>
        <a:bodyPr/>
        <a:lstStyle/>
        <a:p>
          <a:endParaRPr lang="es-CO"/>
        </a:p>
      </dgm:t>
    </dgm:pt>
    <dgm:pt modelId="{B6F7B09E-C0ED-4BA4-91A6-A838E87FE19E}" type="sibTrans" cxnId="{70E9E8A4-B04B-4EEC-A6DD-E6536C62DAA9}">
      <dgm:prSet/>
      <dgm:spPr/>
      <dgm:t>
        <a:bodyPr/>
        <a:lstStyle/>
        <a:p>
          <a:endParaRPr lang="es-CO"/>
        </a:p>
      </dgm:t>
    </dgm:pt>
    <dgm:pt modelId="{2388469F-3ABB-4D25-9912-D69EA3DA653A}">
      <dgm:prSet phldrT="[Text]" custT="1"/>
      <dgm:spPr/>
      <dgm:t>
        <a:bodyPr/>
        <a:lstStyle/>
        <a:p>
          <a:r>
            <a:rPr lang="es-CO" sz="1600" b="1" dirty="0" smtClean="0">
              <a:solidFill>
                <a:schemeClr val="tx1"/>
              </a:solidFill>
              <a:latin typeface="Arial Black" pitchFamily="34" charset="0"/>
              <a:cs typeface="Arial" pitchFamily="34" charset="0"/>
            </a:rPr>
            <a:t>Lectura</a:t>
          </a:r>
          <a:endParaRPr lang="es-CO" sz="1100" dirty="0">
            <a:solidFill>
              <a:schemeClr val="tx1"/>
            </a:solidFill>
          </a:endParaRPr>
        </a:p>
      </dgm:t>
    </dgm:pt>
    <dgm:pt modelId="{CDFAC3F0-10D4-4E42-B04D-397EECC5E77E}" type="parTrans" cxnId="{82B906E6-07E7-42C0-BA40-5A46D9E27A47}">
      <dgm:prSet/>
      <dgm:spPr/>
      <dgm:t>
        <a:bodyPr/>
        <a:lstStyle/>
        <a:p>
          <a:endParaRPr lang="es-CO"/>
        </a:p>
      </dgm:t>
    </dgm:pt>
    <dgm:pt modelId="{68C33E00-14EB-4E1D-90C6-E8B99E4E6263}" type="sibTrans" cxnId="{82B906E6-07E7-42C0-BA40-5A46D9E27A47}">
      <dgm:prSet/>
      <dgm:spPr/>
      <dgm:t>
        <a:bodyPr/>
        <a:lstStyle/>
        <a:p>
          <a:endParaRPr lang="es-CO"/>
        </a:p>
      </dgm:t>
    </dgm:pt>
    <dgm:pt modelId="{9FC07598-C6FC-4D2D-B21C-E36EDC99FD30}">
      <dgm:prSet phldrT="[Text]" custT="1"/>
      <dgm:spPr/>
      <dgm:t>
        <a:bodyPr/>
        <a:lstStyle/>
        <a:p>
          <a:r>
            <a:rPr lang="es-CO" sz="1600" b="1" dirty="0" err="1" smtClean="0">
              <a:solidFill>
                <a:schemeClr val="tx1"/>
              </a:solidFill>
              <a:latin typeface="Arial Black" pitchFamily="34" charset="0"/>
              <a:cs typeface="Arial" pitchFamily="34" charset="0"/>
            </a:rPr>
            <a:t>Activi</a:t>
          </a:r>
          <a:endParaRPr lang="es-CO" sz="1600" b="1" dirty="0" smtClean="0">
            <a:solidFill>
              <a:schemeClr val="tx1"/>
            </a:solidFill>
            <a:latin typeface="Arial Black" pitchFamily="34" charset="0"/>
            <a:cs typeface="Arial" pitchFamily="34" charset="0"/>
          </a:endParaRPr>
        </a:p>
        <a:p>
          <a:r>
            <a:rPr lang="es-CO" sz="1600" b="1" dirty="0" err="1" smtClean="0">
              <a:solidFill>
                <a:schemeClr val="tx1"/>
              </a:solidFill>
              <a:latin typeface="Arial Black" pitchFamily="34" charset="0"/>
              <a:cs typeface="Arial" pitchFamily="34" charset="0"/>
            </a:rPr>
            <a:t>dades</a:t>
          </a:r>
          <a:r>
            <a:rPr lang="es-CO" sz="1600" b="1" dirty="0" smtClean="0">
              <a:solidFill>
                <a:schemeClr val="tx1"/>
              </a:solidFill>
              <a:latin typeface="Arial Black" pitchFamily="34" charset="0"/>
              <a:cs typeface="Arial" pitchFamily="34" charset="0"/>
            </a:rPr>
            <a:t> </a:t>
          </a:r>
          <a:endParaRPr lang="es-CO" sz="1600" dirty="0">
            <a:solidFill>
              <a:schemeClr val="tx1"/>
            </a:solidFill>
            <a:latin typeface="Arial Black" pitchFamily="34" charset="0"/>
          </a:endParaRPr>
        </a:p>
      </dgm:t>
    </dgm:pt>
    <dgm:pt modelId="{8CB7CAE9-1D8C-413D-9ABC-BF1CCECB0763}" type="parTrans" cxnId="{7DD424C6-00E5-4E31-A1D4-F44DA22257B6}">
      <dgm:prSet/>
      <dgm:spPr/>
      <dgm:t>
        <a:bodyPr/>
        <a:lstStyle/>
        <a:p>
          <a:endParaRPr lang="es-CO"/>
        </a:p>
      </dgm:t>
    </dgm:pt>
    <dgm:pt modelId="{886F01EC-8BB9-4EA6-A01F-7DA839D38125}" type="sibTrans" cxnId="{7DD424C6-00E5-4E31-A1D4-F44DA22257B6}">
      <dgm:prSet/>
      <dgm:spPr/>
      <dgm:t>
        <a:bodyPr/>
        <a:lstStyle/>
        <a:p>
          <a:endParaRPr lang="es-CO"/>
        </a:p>
      </dgm:t>
    </dgm:pt>
    <dgm:pt modelId="{292D6DC5-113C-40DA-B38B-AD430D489A11}">
      <dgm:prSet custT="1"/>
      <dgm:spPr/>
      <dgm:t>
        <a:bodyPr/>
        <a:lstStyle/>
        <a:p>
          <a:r>
            <a:rPr lang="es-CO" sz="1600" b="1" dirty="0" smtClean="0">
              <a:solidFill>
                <a:schemeClr val="tx1"/>
              </a:solidFill>
              <a:latin typeface="Arial Black" pitchFamily="34" charset="0"/>
              <a:cs typeface="Arial" pitchFamily="34" charset="0"/>
            </a:rPr>
            <a:t>Pos</a:t>
          </a:r>
        </a:p>
        <a:p>
          <a:r>
            <a:rPr lang="es-CO" sz="1600" b="1" dirty="0" smtClean="0">
              <a:solidFill>
                <a:schemeClr val="tx1"/>
              </a:solidFill>
              <a:latin typeface="Arial Black" pitchFamily="34" charset="0"/>
              <a:cs typeface="Arial" pitchFamily="34" charset="0"/>
            </a:rPr>
            <a:t>lectura</a:t>
          </a:r>
          <a:r>
            <a:rPr lang="es-CO" sz="1100" b="1" dirty="0" smtClean="0">
              <a:solidFill>
                <a:schemeClr val="tx1"/>
              </a:solidFill>
              <a:latin typeface="Arial" pitchFamily="34" charset="0"/>
              <a:cs typeface="Arial" pitchFamily="34" charset="0"/>
            </a:rPr>
            <a:t> </a:t>
          </a:r>
          <a:endParaRPr lang="es-CO" sz="1100" dirty="0">
            <a:solidFill>
              <a:schemeClr val="tx1"/>
            </a:solidFill>
          </a:endParaRPr>
        </a:p>
      </dgm:t>
    </dgm:pt>
    <dgm:pt modelId="{DB8B2E29-06E2-4260-B0E5-D5E0A3B2D87E}" type="parTrans" cxnId="{2229CFC0-1F9F-417D-9AE9-2C8F61336E2D}">
      <dgm:prSet/>
      <dgm:spPr/>
      <dgm:t>
        <a:bodyPr/>
        <a:lstStyle/>
        <a:p>
          <a:endParaRPr lang="es-CO"/>
        </a:p>
      </dgm:t>
    </dgm:pt>
    <dgm:pt modelId="{275EF8BC-2644-40C0-BC69-A61902AEE8BA}" type="sibTrans" cxnId="{2229CFC0-1F9F-417D-9AE9-2C8F61336E2D}">
      <dgm:prSet/>
      <dgm:spPr/>
      <dgm:t>
        <a:bodyPr/>
        <a:lstStyle/>
        <a:p>
          <a:endParaRPr lang="es-CO"/>
        </a:p>
      </dgm:t>
    </dgm:pt>
    <dgm:pt modelId="{A6E7E902-713B-4F89-9BB9-96ECA1D4686C}">
      <dgm:prSet custT="1"/>
      <dgm:spPr/>
      <dgm:t>
        <a:bodyPr/>
        <a:lstStyle/>
        <a:p>
          <a:r>
            <a:rPr lang="es-CO" sz="2000" dirty="0" smtClean="0">
              <a:latin typeface="Arial" pitchFamily="34" charset="0"/>
              <a:cs typeface="Arial" pitchFamily="34" charset="0"/>
            </a:rPr>
            <a:t>Verificación de la comprensión.</a:t>
          </a:r>
          <a:endParaRPr lang="es-CO" sz="2000" dirty="0"/>
        </a:p>
      </dgm:t>
    </dgm:pt>
    <dgm:pt modelId="{4DEF6769-E461-4A03-8D6B-0C690153FFAA}" type="parTrans" cxnId="{CDD0C160-C55A-403C-98B2-4A1E84F7EC17}">
      <dgm:prSet/>
      <dgm:spPr/>
      <dgm:t>
        <a:bodyPr/>
        <a:lstStyle/>
        <a:p>
          <a:endParaRPr lang="es-CO"/>
        </a:p>
      </dgm:t>
    </dgm:pt>
    <dgm:pt modelId="{8E9741A7-5324-49F6-A978-55EE08CE8A22}" type="sibTrans" cxnId="{CDD0C160-C55A-403C-98B2-4A1E84F7EC17}">
      <dgm:prSet/>
      <dgm:spPr/>
      <dgm:t>
        <a:bodyPr/>
        <a:lstStyle/>
        <a:p>
          <a:endParaRPr lang="es-CO"/>
        </a:p>
      </dgm:t>
    </dgm:pt>
    <dgm:pt modelId="{F38CDA99-36FD-4278-9109-D32F788BF03F}">
      <dgm:prSet phldrT="[Text]" custT="1"/>
      <dgm:spPr/>
      <dgm:t>
        <a:bodyPr/>
        <a:lstStyle/>
        <a:p>
          <a:r>
            <a:rPr lang="es-CO" sz="2000" dirty="0" smtClean="0">
              <a:latin typeface="Arial" pitchFamily="34" charset="0"/>
              <a:cs typeface="Arial" pitchFamily="34" charset="0"/>
            </a:rPr>
            <a:t>Oportunidad para ir mas allá del texto, incentiva a pensar crítica, reflexiva y propositivamente. </a:t>
          </a:r>
          <a:endParaRPr lang="es-CO" sz="2000" dirty="0"/>
        </a:p>
      </dgm:t>
    </dgm:pt>
    <dgm:pt modelId="{06299998-43F5-445D-97BE-484AA6FEB237}" type="sibTrans" cxnId="{9A881217-E342-4151-89C5-B2EA8E185E07}">
      <dgm:prSet/>
      <dgm:spPr/>
      <dgm:t>
        <a:bodyPr/>
        <a:lstStyle/>
        <a:p>
          <a:endParaRPr lang="es-CO"/>
        </a:p>
      </dgm:t>
    </dgm:pt>
    <dgm:pt modelId="{5EE8140F-0715-4264-9F1D-9DC939F6DF1B}" type="parTrans" cxnId="{9A881217-E342-4151-89C5-B2EA8E185E07}">
      <dgm:prSet/>
      <dgm:spPr/>
      <dgm:t>
        <a:bodyPr/>
        <a:lstStyle/>
        <a:p>
          <a:endParaRPr lang="es-CO"/>
        </a:p>
      </dgm:t>
    </dgm:pt>
    <dgm:pt modelId="{6C94A9D7-0791-4B0C-AE76-BCCC45400406}">
      <dgm:prSet phldrT="[Text]" phldr="1"/>
      <dgm:spPr/>
      <dgm:t>
        <a:bodyPr/>
        <a:lstStyle/>
        <a:p>
          <a:endParaRPr lang="es-CO" sz="1600" dirty="0"/>
        </a:p>
      </dgm:t>
    </dgm:pt>
    <dgm:pt modelId="{C076F4CC-49FC-4695-80BD-6E0F5EA507DB}" type="sibTrans" cxnId="{DFC43B4F-3259-4FCF-A04F-65F51B24E2DD}">
      <dgm:prSet/>
      <dgm:spPr/>
      <dgm:t>
        <a:bodyPr/>
        <a:lstStyle/>
        <a:p>
          <a:endParaRPr lang="es-CO"/>
        </a:p>
      </dgm:t>
    </dgm:pt>
    <dgm:pt modelId="{16372125-8C0D-48ED-A3ED-7F6201917052}" type="parTrans" cxnId="{DFC43B4F-3259-4FCF-A04F-65F51B24E2DD}">
      <dgm:prSet/>
      <dgm:spPr/>
      <dgm:t>
        <a:bodyPr/>
        <a:lstStyle/>
        <a:p>
          <a:endParaRPr lang="es-CO"/>
        </a:p>
      </dgm:t>
    </dgm:pt>
    <dgm:pt modelId="{628F0662-FE00-42FE-8FB2-FFC32F2E0C64}">
      <dgm:prSet phldrT="[Text]" phldr="1"/>
      <dgm:spPr/>
      <dgm:t>
        <a:bodyPr/>
        <a:lstStyle/>
        <a:p>
          <a:endParaRPr lang="es-CO" sz="1500" dirty="0"/>
        </a:p>
      </dgm:t>
    </dgm:pt>
    <dgm:pt modelId="{788C02B4-FBC4-4BEA-B820-4C4ED2AC3FE1}" type="sibTrans" cxnId="{6E286515-6A52-4EC5-A534-3D1A071AD7CF}">
      <dgm:prSet/>
      <dgm:spPr/>
      <dgm:t>
        <a:bodyPr/>
        <a:lstStyle/>
        <a:p>
          <a:endParaRPr lang="es-CO"/>
        </a:p>
      </dgm:t>
    </dgm:pt>
    <dgm:pt modelId="{3725DADE-7EE5-44A2-B79D-D8EC80064CCD}" type="parTrans" cxnId="{6E286515-6A52-4EC5-A534-3D1A071AD7CF}">
      <dgm:prSet/>
      <dgm:spPr/>
      <dgm:t>
        <a:bodyPr/>
        <a:lstStyle/>
        <a:p>
          <a:endParaRPr lang="es-CO"/>
        </a:p>
      </dgm:t>
    </dgm:pt>
    <dgm:pt modelId="{7A23813B-F905-4C88-9F42-8740F69EFA0A}">
      <dgm:prSet custT="1"/>
      <dgm:spPr/>
      <dgm:t>
        <a:bodyPr/>
        <a:lstStyle/>
        <a:p>
          <a:r>
            <a:rPr lang="es-CO" sz="2000" dirty="0" smtClean="0">
              <a:latin typeface="Arial" pitchFamily="34" charset="0"/>
              <a:cs typeface="Arial" pitchFamily="34" charset="0"/>
            </a:rPr>
            <a:t>Refuerza la comprensión.</a:t>
          </a:r>
        </a:p>
      </dgm:t>
    </dgm:pt>
    <dgm:pt modelId="{B8BEF45A-BDE0-48E3-B4DB-E2313B00C8C1}" type="sibTrans" cxnId="{0A0499FB-33BF-4FFE-8A5A-A133F2B137C5}">
      <dgm:prSet/>
      <dgm:spPr/>
      <dgm:t>
        <a:bodyPr/>
        <a:lstStyle/>
        <a:p>
          <a:endParaRPr lang="es-CO"/>
        </a:p>
      </dgm:t>
    </dgm:pt>
    <dgm:pt modelId="{B7D5C1E3-20D9-4359-B062-422563A08086}" type="parTrans" cxnId="{0A0499FB-33BF-4FFE-8A5A-A133F2B137C5}">
      <dgm:prSet/>
      <dgm:spPr/>
      <dgm:t>
        <a:bodyPr/>
        <a:lstStyle/>
        <a:p>
          <a:endParaRPr lang="es-CO"/>
        </a:p>
      </dgm:t>
    </dgm:pt>
    <dgm:pt modelId="{B96DADF1-6FF6-47D1-904D-BA36F4BDB28B}">
      <dgm:prSet phldrT="[Text]" phldr="1"/>
      <dgm:spPr/>
      <dgm:t>
        <a:bodyPr/>
        <a:lstStyle/>
        <a:p>
          <a:endParaRPr lang="es-CO" sz="1500" dirty="0"/>
        </a:p>
      </dgm:t>
    </dgm:pt>
    <dgm:pt modelId="{CAF970E9-E647-4851-A38D-0D809308E8B4}" type="sibTrans" cxnId="{6B7B79FA-03C5-41C7-B036-C7B5011B4F0D}">
      <dgm:prSet/>
      <dgm:spPr/>
      <dgm:t>
        <a:bodyPr/>
        <a:lstStyle/>
        <a:p>
          <a:endParaRPr lang="es-CO"/>
        </a:p>
      </dgm:t>
    </dgm:pt>
    <dgm:pt modelId="{B565C245-39C1-4B43-9611-2A6AAC0B316F}" type="parTrans" cxnId="{6B7B79FA-03C5-41C7-B036-C7B5011B4F0D}">
      <dgm:prSet/>
      <dgm:spPr/>
      <dgm:t>
        <a:bodyPr/>
        <a:lstStyle/>
        <a:p>
          <a:endParaRPr lang="es-CO"/>
        </a:p>
      </dgm:t>
    </dgm:pt>
    <dgm:pt modelId="{1CE66E9D-FDA4-4534-BB6B-7E77C023786B}" type="pres">
      <dgm:prSet presAssocID="{D308031B-1E82-4353-A43F-C536DEE0E5FC}" presName="linearFlow" presStyleCnt="0">
        <dgm:presLayoutVars>
          <dgm:dir/>
          <dgm:animLvl val="lvl"/>
          <dgm:resizeHandles val="exact"/>
        </dgm:presLayoutVars>
      </dgm:prSet>
      <dgm:spPr/>
      <dgm:t>
        <a:bodyPr/>
        <a:lstStyle/>
        <a:p>
          <a:endParaRPr lang="es-CO"/>
        </a:p>
      </dgm:t>
    </dgm:pt>
    <dgm:pt modelId="{28B281CB-B6F7-4F53-B08A-AFAE3B11B00E}" type="pres">
      <dgm:prSet presAssocID="{587BDCEE-9DC2-4E97-BC2E-CBD1776AB65B}" presName="composite" presStyleCnt="0"/>
      <dgm:spPr/>
      <dgm:t>
        <a:bodyPr/>
        <a:lstStyle/>
        <a:p>
          <a:endParaRPr lang="es-CO"/>
        </a:p>
      </dgm:t>
    </dgm:pt>
    <dgm:pt modelId="{1613E299-AD3F-481B-8507-BF26AF79F7AE}" type="pres">
      <dgm:prSet presAssocID="{587BDCEE-9DC2-4E97-BC2E-CBD1776AB65B}" presName="parentText" presStyleLbl="alignNode1" presStyleIdx="0" presStyleCnt="4" custScaleX="137347">
        <dgm:presLayoutVars>
          <dgm:chMax val="1"/>
          <dgm:bulletEnabled val="1"/>
        </dgm:presLayoutVars>
      </dgm:prSet>
      <dgm:spPr/>
      <dgm:t>
        <a:bodyPr/>
        <a:lstStyle/>
        <a:p>
          <a:endParaRPr lang="es-CO"/>
        </a:p>
      </dgm:t>
    </dgm:pt>
    <dgm:pt modelId="{A00732DE-54AC-459A-AAB0-ED5938C705B1}" type="pres">
      <dgm:prSet presAssocID="{587BDCEE-9DC2-4E97-BC2E-CBD1776AB65B}" presName="descendantText" presStyleLbl="alignAcc1" presStyleIdx="0" presStyleCnt="4" custScaleX="83945" custScaleY="149317" custLinFactNeighborX="-237" custLinFactNeighborY="8794">
        <dgm:presLayoutVars>
          <dgm:bulletEnabled val="1"/>
        </dgm:presLayoutVars>
      </dgm:prSet>
      <dgm:spPr/>
      <dgm:t>
        <a:bodyPr/>
        <a:lstStyle/>
        <a:p>
          <a:endParaRPr lang="es-CO"/>
        </a:p>
      </dgm:t>
    </dgm:pt>
    <dgm:pt modelId="{968566AE-31AA-4693-9D21-C47B2A03C5E2}" type="pres">
      <dgm:prSet presAssocID="{2024A72E-905D-43CF-B2B2-5B2ECFA443ED}" presName="sp" presStyleCnt="0"/>
      <dgm:spPr/>
      <dgm:t>
        <a:bodyPr/>
        <a:lstStyle/>
        <a:p>
          <a:endParaRPr lang="es-CO"/>
        </a:p>
      </dgm:t>
    </dgm:pt>
    <dgm:pt modelId="{642372C3-CE79-4E61-9F47-44B16A9F6269}" type="pres">
      <dgm:prSet presAssocID="{2388469F-3ABB-4D25-9912-D69EA3DA653A}" presName="composite" presStyleCnt="0"/>
      <dgm:spPr/>
      <dgm:t>
        <a:bodyPr/>
        <a:lstStyle/>
        <a:p>
          <a:endParaRPr lang="es-CO"/>
        </a:p>
      </dgm:t>
    </dgm:pt>
    <dgm:pt modelId="{04CE0B3C-53EB-4B08-AC64-D209A108FCBE}" type="pres">
      <dgm:prSet presAssocID="{2388469F-3ABB-4D25-9912-D69EA3DA653A}" presName="parentText" presStyleLbl="alignNode1" presStyleIdx="1" presStyleCnt="4" custScaleX="139067">
        <dgm:presLayoutVars>
          <dgm:chMax val="1"/>
          <dgm:bulletEnabled val="1"/>
        </dgm:presLayoutVars>
      </dgm:prSet>
      <dgm:spPr/>
      <dgm:t>
        <a:bodyPr/>
        <a:lstStyle/>
        <a:p>
          <a:endParaRPr lang="es-CO"/>
        </a:p>
      </dgm:t>
    </dgm:pt>
    <dgm:pt modelId="{4D1AC8D2-65C9-473E-A118-C1DC97031722}" type="pres">
      <dgm:prSet presAssocID="{2388469F-3ABB-4D25-9912-D69EA3DA653A}" presName="descendantText" presStyleLbl="alignAcc1" presStyleIdx="1" presStyleCnt="4" custScaleX="82978" custScaleY="130025" custLinFactNeighborX="-590" custLinFactNeighborY="13801">
        <dgm:presLayoutVars>
          <dgm:bulletEnabled val="1"/>
        </dgm:presLayoutVars>
      </dgm:prSet>
      <dgm:spPr/>
      <dgm:t>
        <a:bodyPr/>
        <a:lstStyle/>
        <a:p>
          <a:endParaRPr lang="es-CO"/>
        </a:p>
      </dgm:t>
    </dgm:pt>
    <dgm:pt modelId="{04A71B39-46D8-4783-AA2E-7766D81C54D3}" type="pres">
      <dgm:prSet presAssocID="{68C33E00-14EB-4E1D-90C6-E8B99E4E6263}" presName="sp" presStyleCnt="0"/>
      <dgm:spPr/>
      <dgm:t>
        <a:bodyPr/>
        <a:lstStyle/>
        <a:p>
          <a:endParaRPr lang="es-CO"/>
        </a:p>
      </dgm:t>
    </dgm:pt>
    <dgm:pt modelId="{C4025D35-AD5B-4B43-A29F-F5FC33849C2B}" type="pres">
      <dgm:prSet presAssocID="{292D6DC5-113C-40DA-B38B-AD430D489A11}" presName="composite" presStyleCnt="0"/>
      <dgm:spPr/>
      <dgm:t>
        <a:bodyPr/>
        <a:lstStyle/>
        <a:p>
          <a:endParaRPr lang="es-CO"/>
        </a:p>
      </dgm:t>
    </dgm:pt>
    <dgm:pt modelId="{80ACF906-2B1F-43D3-A976-6BC3833637B4}" type="pres">
      <dgm:prSet presAssocID="{292D6DC5-113C-40DA-B38B-AD430D489A11}" presName="parentText" presStyleLbl="alignNode1" presStyleIdx="2" presStyleCnt="4" custScaleX="139927">
        <dgm:presLayoutVars>
          <dgm:chMax val="1"/>
          <dgm:bulletEnabled val="1"/>
        </dgm:presLayoutVars>
      </dgm:prSet>
      <dgm:spPr/>
      <dgm:t>
        <a:bodyPr/>
        <a:lstStyle/>
        <a:p>
          <a:endParaRPr lang="es-CO"/>
        </a:p>
      </dgm:t>
    </dgm:pt>
    <dgm:pt modelId="{F2C9C511-99E0-4C5B-8C4C-DC52B2519A94}" type="pres">
      <dgm:prSet presAssocID="{292D6DC5-113C-40DA-B38B-AD430D489A11}" presName="descendantText" presStyleLbl="alignAcc1" presStyleIdx="2" presStyleCnt="4" custScaleX="84500" custScaleY="109116" custLinFactNeighborX="-17" custLinFactNeighborY="8758">
        <dgm:presLayoutVars>
          <dgm:bulletEnabled val="1"/>
        </dgm:presLayoutVars>
      </dgm:prSet>
      <dgm:spPr/>
      <dgm:t>
        <a:bodyPr/>
        <a:lstStyle/>
        <a:p>
          <a:endParaRPr lang="es-CO"/>
        </a:p>
      </dgm:t>
    </dgm:pt>
    <dgm:pt modelId="{8480EEB1-57F8-4C1D-A6B1-4033ACA2E7F2}" type="pres">
      <dgm:prSet presAssocID="{275EF8BC-2644-40C0-BC69-A61902AEE8BA}" presName="sp" presStyleCnt="0"/>
      <dgm:spPr/>
      <dgm:t>
        <a:bodyPr/>
        <a:lstStyle/>
        <a:p>
          <a:endParaRPr lang="es-CO"/>
        </a:p>
      </dgm:t>
    </dgm:pt>
    <dgm:pt modelId="{FF06EC11-6903-47A5-A5C7-189BBA7BDC5C}" type="pres">
      <dgm:prSet presAssocID="{9FC07598-C6FC-4D2D-B21C-E36EDC99FD30}" presName="composite" presStyleCnt="0"/>
      <dgm:spPr/>
      <dgm:t>
        <a:bodyPr/>
        <a:lstStyle/>
        <a:p>
          <a:endParaRPr lang="es-CO"/>
        </a:p>
      </dgm:t>
    </dgm:pt>
    <dgm:pt modelId="{DEBE9F82-6EEC-4607-ACE4-057B6BFD0973}" type="pres">
      <dgm:prSet presAssocID="{9FC07598-C6FC-4D2D-B21C-E36EDC99FD30}" presName="parentText" presStyleLbl="alignNode1" presStyleIdx="3" presStyleCnt="4" custScaleX="123403" custLinFactNeighborX="-10355" custLinFactNeighborY="12565">
        <dgm:presLayoutVars>
          <dgm:chMax val="1"/>
          <dgm:bulletEnabled val="1"/>
        </dgm:presLayoutVars>
      </dgm:prSet>
      <dgm:spPr/>
      <dgm:t>
        <a:bodyPr/>
        <a:lstStyle/>
        <a:p>
          <a:endParaRPr lang="es-CO"/>
        </a:p>
      </dgm:t>
    </dgm:pt>
    <dgm:pt modelId="{4C3A14E2-9D07-4DEF-814B-E83927511607}" type="pres">
      <dgm:prSet presAssocID="{9FC07598-C6FC-4D2D-B21C-E36EDC99FD30}" presName="descendantText" presStyleLbl="alignAcc1" presStyleIdx="3" presStyleCnt="4" custScaleX="83837" custScaleY="113897" custLinFactNeighborX="224" custLinFactNeighborY="4433">
        <dgm:presLayoutVars>
          <dgm:bulletEnabled val="1"/>
        </dgm:presLayoutVars>
      </dgm:prSet>
      <dgm:spPr/>
      <dgm:t>
        <a:bodyPr/>
        <a:lstStyle/>
        <a:p>
          <a:endParaRPr lang="es-CO"/>
        </a:p>
      </dgm:t>
    </dgm:pt>
  </dgm:ptLst>
  <dgm:cxnLst>
    <dgm:cxn modelId="{6E286515-6A52-4EC5-A534-3D1A071AD7CF}" srcId="{2388469F-3ABB-4D25-9912-D69EA3DA653A}" destId="{628F0662-FE00-42FE-8FB2-FFC32F2E0C64}" srcOrd="2" destOrd="0" parTransId="{3725DADE-7EE5-44A2-B79D-D8EC80064CCD}" sibTransId="{788C02B4-FBC4-4BEA-B820-4C4ED2AC3FE1}"/>
    <dgm:cxn modelId="{82B906E6-07E7-42C0-BA40-5A46D9E27A47}" srcId="{D308031B-1E82-4353-A43F-C536DEE0E5FC}" destId="{2388469F-3ABB-4D25-9912-D69EA3DA653A}" srcOrd="1" destOrd="0" parTransId="{CDFAC3F0-10D4-4E42-B04D-397EECC5E77E}" sibTransId="{68C33E00-14EB-4E1D-90C6-E8B99E4E6263}"/>
    <dgm:cxn modelId="{98C5BD7B-7034-4493-B52D-D6196D0554FE}" type="presOf" srcId="{D308031B-1E82-4353-A43F-C536DEE0E5FC}" destId="{1CE66E9D-FDA4-4534-BB6B-7E77C023786B}" srcOrd="0" destOrd="0" presId="urn:microsoft.com/office/officeart/2005/8/layout/chevron2"/>
    <dgm:cxn modelId="{0A0499FB-33BF-4FFE-8A5A-A133F2B137C5}" srcId="{2388469F-3ABB-4D25-9912-D69EA3DA653A}" destId="{7A23813B-F905-4C88-9F42-8740F69EFA0A}" srcOrd="1" destOrd="0" parTransId="{B7D5C1E3-20D9-4359-B062-422563A08086}" sibTransId="{B8BEF45A-BDE0-48E3-B4DB-E2313B00C8C1}"/>
    <dgm:cxn modelId="{2229CFC0-1F9F-417D-9AE9-2C8F61336E2D}" srcId="{D308031B-1E82-4353-A43F-C536DEE0E5FC}" destId="{292D6DC5-113C-40DA-B38B-AD430D489A11}" srcOrd="2" destOrd="0" parTransId="{DB8B2E29-06E2-4260-B0E5-D5E0A3B2D87E}" sibTransId="{275EF8BC-2644-40C0-BC69-A61902AEE8BA}"/>
    <dgm:cxn modelId="{F61CF57C-A081-42C0-9CBB-A30152C0BA8B}" type="presOf" srcId="{6C94A9D7-0791-4B0C-AE76-BCCC45400406}" destId="{4C3A14E2-9D07-4DEF-814B-E83927511607}" srcOrd="0" destOrd="0" presId="urn:microsoft.com/office/officeart/2005/8/layout/chevron2"/>
    <dgm:cxn modelId="{B815D1E7-4B88-4637-9224-D6030B8457AA}" type="presOf" srcId="{2388469F-3ABB-4D25-9912-D69EA3DA653A}" destId="{04CE0B3C-53EB-4B08-AC64-D209A108FCBE}" srcOrd="0" destOrd="0" presId="urn:microsoft.com/office/officeart/2005/8/layout/chevron2"/>
    <dgm:cxn modelId="{6143848F-6A30-4C61-859D-EA843D6EFE36}" srcId="{587BDCEE-9DC2-4E97-BC2E-CBD1776AB65B}" destId="{B0C4072E-C620-4A91-B37F-47545F2363DC}" srcOrd="0" destOrd="0" parTransId="{D494D313-99F9-4201-B3D1-9FCB6E194328}" sibTransId="{F001E08F-5FCB-4D34-A33B-F47D29BF8B89}"/>
    <dgm:cxn modelId="{30B8EDB5-0F39-4455-BD9F-BA3DEE9E6247}" type="presOf" srcId="{587BDCEE-9DC2-4E97-BC2E-CBD1776AB65B}" destId="{1613E299-AD3F-481B-8507-BF26AF79F7AE}" srcOrd="0" destOrd="0" presId="urn:microsoft.com/office/officeart/2005/8/layout/chevron2"/>
    <dgm:cxn modelId="{7DD424C6-00E5-4E31-A1D4-F44DA22257B6}" srcId="{D308031B-1E82-4353-A43F-C536DEE0E5FC}" destId="{9FC07598-C6FC-4D2D-B21C-E36EDC99FD30}" srcOrd="3" destOrd="0" parTransId="{8CB7CAE9-1D8C-413D-9ABC-BF1CCECB0763}" sibTransId="{886F01EC-8BB9-4EA6-A01F-7DA839D38125}"/>
    <dgm:cxn modelId="{E29AD7B1-0E08-4363-B9EC-E1415F8C0D9E}" type="presOf" srcId="{628F0662-FE00-42FE-8FB2-FFC32F2E0C64}" destId="{4D1AC8D2-65C9-473E-A118-C1DC97031722}" srcOrd="0" destOrd="2" presId="urn:microsoft.com/office/officeart/2005/8/layout/chevron2"/>
    <dgm:cxn modelId="{25466FAA-36C4-4092-80A8-AEE50DD50061}" type="presOf" srcId="{9FC07598-C6FC-4D2D-B21C-E36EDC99FD30}" destId="{DEBE9F82-6EEC-4607-ACE4-057B6BFD0973}" srcOrd="0" destOrd="0" presId="urn:microsoft.com/office/officeart/2005/8/layout/chevron2"/>
    <dgm:cxn modelId="{AA244552-F0B1-4F4E-90FC-10976DB4DA72}" type="presOf" srcId="{B96DADF1-6FF6-47D1-904D-BA36F4BDB28B}" destId="{4D1AC8D2-65C9-473E-A118-C1DC97031722}" srcOrd="0" destOrd="0" presId="urn:microsoft.com/office/officeart/2005/8/layout/chevron2"/>
    <dgm:cxn modelId="{9341E109-7E26-47C5-8EBB-B1FA65BB2196}" type="presOf" srcId="{292D6DC5-113C-40DA-B38B-AD430D489A11}" destId="{80ACF906-2B1F-43D3-A976-6BC3833637B4}" srcOrd="0" destOrd="0" presId="urn:microsoft.com/office/officeart/2005/8/layout/chevron2"/>
    <dgm:cxn modelId="{CDD0C160-C55A-403C-98B2-4A1E84F7EC17}" srcId="{292D6DC5-113C-40DA-B38B-AD430D489A11}" destId="{A6E7E902-713B-4F89-9BB9-96ECA1D4686C}" srcOrd="0" destOrd="0" parTransId="{4DEF6769-E461-4A03-8D6B-0C690153FFAA}" sibTransId="{8E9741A7-5324-49F6-A978-55EE08CE8A22}"/>
    <dgm:cxn modelId="{BBB38902-91C6-47F1-B672-C624B8BB91D8}" type="presOf" srcId="{CDBA0B56-96A6-4F85-830C-9D1681D52AC4}" destId="{A00732DE-54AC-459A-AAB0-ED5938C705B1}" srcOrd="0" destOrd="1" presId="urn:microsoft.com/office/officeart/2005/8/layout/chevron2"/>
    <dgm:cxn modelId="{802F0763-2909-46EB-86E9-E16B41BB819E}" type="presOf" srcId="{F38CDA99-36FD-4278-9109-D32F788BF03F}" destId="{4C3A14E2-9D07-4DEF-814B-E83927511607}" srcOrd="0" destOrd="1" presId="urn:microsoft.com/office/officeart/2005/8/layout/chevron2"/>
    <dgm:cxn modelId="{2E452DD0-7422-4372-867A-6007AE2F8B25}" type="presOf" srcId="{B0C4072E-C620-4A91-B37F-47545F2363DC}" destId="{A00732DE-54AC-459A-AAB0-ED5938C705B1}" srcOrd="0" destOrd="0" presId="urn:microsoft.com/office/officeart/2005/8/layout/chevron2"/>
    <dgm:cxn modelId="{8AED6887-C8A0-47D9-8AB8-6DB9CA60B97E}" type="presOf" srcId="{7A23813B-F905-4C88-9F42-8740F69EFA0A}" destId="{4D1AC8D2-65C9-473E-A118-C1DC97031722}" srcOrd="0" destOrd="1" presId="urn:microsoft.com/office/officeart/2005/8/layout/chevron2"/>
    <dgm:cxn modelId="{7AD0F20D-45CE-48F3-9CFE-5DA35ABD3620}" srcId="{D308031B-1E82-4353-A43F-C536DEE0E5FC}" destId="{587BDCEE-9DC2-4E97-BC2E-CBD1776AB65B}" srcOrd="0" destOrd="0" parTransId="{64B943F1-92D4-4170-A456-89AD402946BC}" sibTransId="{2024A72E-905D-43CF-B2B2-5B2ECFA443ED}"/>
    <dgm:cxn modelId="{9A881217-E342-4151-89C5-B2EA8E185E07}" srcId="{9FC07598-C6FC-4D2D-B21C-E36EDC99FD30}" destId="{F38CDA99-36FD-4278-9109-D32F788BF03F}" srcOrd="1" destOrd="0" parTransId="{5EE8140F-0715-4264-9F1D-9DC939F6DF1B}" sibTransId="{06299998-43F5-445D-97BE-484AA6FEB237}"/>
    <dgm:cxn modelId="{6B7B79FA-03C5-41C7-B036-C7B5011B4F0D}" srcId="{2388469F-3ABB-4D25-9912-D69EA3DA653A}" destId="{B96DADF1-6FF6-47D1-904D-BA36F4BDB28B}" srcOrd="0" destOrd="0" parTransId="{B565C245-39C1-4B43-9611-2A6AAC0B316F}" sibTransId="{CAF970E9-E647-4851-A38D-0D809308E8B4}"/>
    <dgm:cxn modelId="{DFC43B4F-3259-4FCF-A04F-65F51B24E2DD}" srcId="{9FC07598-C6FC-4D2D-B21C-E36EDC99FD30}" destId="{6C94A9D7-0791-4B0C-AE76-BCCC45400406}" srcOrd="0" destOrd="0" parTransId="{16372125-8C0D-48ED-A3ED-7F6201917052}" sibTransId="{C076F4CC-49FC-4695-80BD-6E0F5EA507DB}"/>
    <dgm:cxn modelId="{70E9E8A4-B04B-4EEC-A6DD-E6536C62DAA9}" srcId="{587BDCEE-9DC2-4E97-BC2E-CBD1776AB65B}" destId="{CDBA0B56-96A6-4F85-830C-9D1681D52AC4}" srcOrd="1" destOrd="0" parTransId="{C34D775E-2983-4CF4-99BE-F8233FFF237D}" sibTransId="{B6F7B09E-C0ED-4BA4-91A6-A838E87FE19E}"/>
    <dgm:cxn modelId="{48ECCA9F-A252-4519-B1AC-184F1B43FE9D}" type="presOf" srcId="{A6E7E902-713B-4F89-9BB9-96ECA1D4686C}" destId="{F2C9C511-99E0-4C5B-8C4C-DC52B2519A94}" srcOrd="0" destOrd="0" presId="urn:microsoft.com/office/officeart/2005/8/layout/chevron2"/>
    <dgm:cxn modelId="{8D98FA37-D29A-4F80-B7B0-42C0FB5A7407}" type="presParOf" srcId="{1CE66E9D-FDA4-4534-BB6B-7E77C023786B}" destId="{28B281CB-B6F7-4F53-B08A-AFAE3B11B00E}" srcOrd="0" destOrd="0" presId="urn:microsoft.com/office/officeart/2005/8/layout/chevron2"/>
    <dgm:cxn modelId="{117D40C0-1E55-4FF9-95CC-2233EA5A84EE}" type="presParOf" srcId="{28B281CB-B6F7-4F53-B08A-AFAE3B11B00E}" destId="{1613E299-AD3F-481B-8507-BF26AF79F7AE}" srcOrd="0" destOrd="0" presId="urn:microsoft.com/office/officeart/2005/8/layout/chevron2"/>
    <dgm:cxn modelId="{4E754B62-9331-4C92-8442-7371CBD63145}" type="presParOf" srcId="{28B281CB-B6F7-4F53-B08A-AFAE3B11B00E}" destId="{A00732DE-54AC-459A-AAB0-ED5938C705B1}" srcOrd="1" destOrd="0" presId="urn:microsoft.com/office/officeart/2005/8/layout/chevron2"/>
    <dgm:cxn modelId="{CF666DCA-BFF2-429F-90DC-5BB92EF7537C}" type="presParOf" srcId="{1CE66E9D-FDA4-4534-BB6B-7E77C023786B}" destId="{968566AE-31AA-4693-9D21-C47B2A03C5E2}" srcOrd="1" destOrd="0" presId="urn:microsoft.com/office/officeart/2005/8/layout/chevron2"/>
    <dgm:cxn modelId="{36C88AC0-8E07-4936-812F-21D85043D489}" type="presParOf" srcId="{1CE66E9D-FDA4-4534-BB6B-7E77C023786B}" destId="{642372C3-CE79-4E61-9F47-44B16A9F6269}" srcOrd="2" destOrd="0" presId="urn:microsoft.com/office/officeart/2005/8/layout/chevron2"/>
    <dgm:cxn modelId="{FDDE7C8F-667C-46A3-BCFE-612288FDF897}" type="presParOf" srcId="{642372C3-CE79-4E61-9F47-44B16A9F6269}" destId="{04CE0B3C-53EB-4B08-AC64-D209A108FCBE}" srcOrd="0" destOrd="0" presId="urn:microsoft.com/office/officeart/2005/8/layout/chevron2"/>
    <dgm:cxn modelId="{287FFF64-626A-4ACA-8422-D1C72617BFFB}" type="presParOf" srcId="{642372C3-CE79-4E61-9F47-44B16A9F6269}" destId="{4D1AC8D2-65C9-473E-A118-C1DC97031722}" srcOrd="1" destOrd="0" presId="urn:microsoft.com/office/officeart/2005/8/layout/chevron2"/>
    <dgm:cxn modelId="{9483CED5-52F8-45FF-BDA7-15A1AD082373}" type="presParOf" srcId="{1CE66E9D-FDA4-4534-BB6B-7E77C023786B}" destId="{04A71B39-46D8-4783-AA2E-7766D81C54D3}" srcOrd="3" destOrd="0" presId="urn:microsoft.com/office/officeart/2005/8/layout/chevron2"/>
    <dgm:cxn modelId="{0231268A-1A99-4597-8705-E6A84E698CF6}" type="presParOf" srcId="{1CE66E9D-FDA4-4534-BB6B-7E77C023786B}" destId="{C4025D35-AD5B-4B43-A29F-F5FC33849C2B}" srcOrd="4" destOrd="0" presId="urn:microsoft.com/office/officeart/2005/8/layout/chevron2"/>
    <dgm:cxn modelId="{16BF0160-A406-430B-8B11-9940DDC1F9D2}" type="presParOf" srcId="{C4025D35-AD5B-4B43-A29F-F5FC33849C2B}" destId="{80ACF906-2B1F-43D3-A976-6BC3833637B4}" srcOrd="0" destOrd="0" presId="urn:microsoft.com/office/officeart/2005/8/layout/chevron2"/>
    <dgm:cxn modelId="{EC09F6F2-F6E9-4DDD-873A-FC5F3A80141B}" type="presParOf" srcId="{C4025D35-AD5B-4B43-A29F-F5FC33849C2B}" destId="{F2C9C511-99E0-4C5B-8C4C-DC52B2519A94}" srcOrd="1" destOrd="0" presId="urn:microsoft.com/office/officeart/2005/8/layout/chevron2"/>
    <dgm:cxn modelId="{6361CBD3-D3C4-48CE-A681-B1D14747C087}" type="presParOf" srcId="{1CE66E9D-FDA4-4534-BB6B-7E77C023786B}" destId="{8480EEB1-57F8-4C1D-A6B1-4033ACA2E7F2}" srcOrd="5" destOrd="0" presId="urn:microsoft.com/office/officeart/2005/8/layout/chevron2"/>
    <dgm:cxn modelId="{52CC71BB-E36E-430C-8BA9-207B1B8F1D22}" type="presParOf" srcId="{1CE66E9D-FDA4-4534-BB6B-7E77C023786B}" destId="{FF06EC11-6903-47A5-A5C7-189BBA7BDC5C}" srcOrd="6" destOrd="0" presId="urn:microsoft.com/office/officeart/2005/8/layout/chevron2"/>
    <dgm:cxn modelId="{031DE515-4FE5-42C6-9440-CE6FABF7F6B0}" type="presParOf" srcId="{FF06EC11-6903-47A5-A5C7-189BBA7BDC5C}" destId="{DEBE9F82-6EEC-4607-ACE4-057B6BFD0973}" srcOrd="0" destOrd="0" presId="urn:microsoft.com/office/officeart/2005/8/layout/chevron2"/>
    <dgm:cxn modelId="{D52318BE-D6CA-4B75-96F9-581EA64F543C}" type="presParOf" srcId="{FF06EC11-6903-47A5-A5C7-189BBA7BDC5C}" destId="{4C3A14E2-9D07-4DEF-814B-E8392751160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043162-1CB4-4CE7-9BB4-61447009618B}" type="doc">
      <dgm:prSet loTypeId="urn:microsoft.com/office/officeart/2005/8/layout/default#1" loCatId="list" qsTypeId="urn:microsoft.com/office/officeart/2005/8/quickstyle/simple1" qsCatId="simple" csTypeId="urn:microsoft.com/office/officeart/2005/8/colors/colorful1#2" csCatId="colorful" phldr="1"/>
      <dgm:spPr/>
      <dgm:t>
        <a:bodyPr/>
        <a:lstStyle/>
        <a:p>
          <a:endParaRPr lang="es-CO"/>
        </a:p>
      </dgm:t>
    </dgm:pt>
    <dgm:pt modelId="{B7183C0D-DC14-4481-9CBC-9C087EE60474}">
      <dgm:prSet phldrT="[Text]"/>
      <dgm:spPr/>
      <dgm:t>
        <a:bodyPr/>
        <a:lstStyle/>
        <a:p>
          <a:r>
            <a:rPr lang="es-CO" dirty="0" smtClean="0">
              <a:solidFill>
                <a:schemeClr val="tx1"/>
              </a:solidFill>
              <a:latin typeface="Arial Black" pitchFamily="34" charset="0"/>
            </a:rPr>
            <a:t>Selección</a:t>
          </a:r>
          <a:endParaRPr lang="es-CO" dirty="0">
            <a:solidFill>
              <a:schemeClr val="tx1"/>
            </a:solidFill>
            <a:latin typeface="Arial Black" pitchFamily="34" charset="0"/>
          </a:endParaRPr>
        </a:p>
      </dgm:t>
    </dgm:pt>
    <dgm:pt modelId="{472E0935-450D-4F29-AC7E-B1711A55B3EB}" type="parTrans" cxnId="{9B5E6354-398D-45DE-BFAF-99A199B00E35}">
      <dgm:prSet/>
      <dgm:spPr/>
      <dgm:t>
        <a:bodyPr/>
        <a:lstStyle/>
        <a:p>
          <a:endParaRPr lang="es-CO"/>
        </a:p>
      </dgm:t>
    </dgm:pt>
    <dgm:pt modelId="{04F8DABA-903E-4E24-B531-EAD575B4509F}" type="sibTrans" cxnId="{9B5E6354-398D-45DE-BFAF-99A199B00E35}">
      <dgm:prSet/>
      <dgm:spPr/>
      <dgm:t>
        <a:bodyPr/>
        <a:lstStyle/>
        <a:p>
          <a:endParaRPr lang="es-CO"/>
        </a:p>
      </dgm:t>
    </dgm:pt>
    <dgm:pt modelId="{B89AEA59-2215-4F6D-B9AF-0721666CEE13}">
      <dgm:prSet phldrT="[Text]"/>
      <dgm:spPr/>
      <dgm:t>
        <a:bodyPr/>
        <a:lstStyle/>
        <a:p>
          <a:r>
            <a:rPr lang="es-CO" dirty="0" smtClean="0">
              <a:solidFill>
                <a:schemeClr val="tx1"/>
              </a:solidFill>
              <a:latin typeface="Arial Black" pitchFamily="34" charset="0"/>
            </a:rPr>
            <a:t>Anticipación</a:t>
          </a:r>
          <a:endParaRPr lang="es-CO" dirty="0">
            <a:solidFill>
              <a:schemeClr val="tx1"/>
            </a:solidFill>
            <a:latin typeface="Arial Black" pitchFamily="34" charset="0"/>
          </a:endParaRPr>
        </a:p>
      </dgm:t>
    </dgm:pt>
    <dgm:pt modelId="{E6685050-A154-4871-A80E-C76718CADA41}" type="parTrans" cxnId="{785B23F8-E3BB-444B-A043-5F408E955034}">
      <dgm:prSet/>
      <dgm:spPr/>
      <dgm:t>
        <a:bodyPr/>
        <a:lstStyle/>
        <a:p>
          <a:endParaRPr lang="es-CO"/>
        </a:p>
      </dgm:t>
    </dgm:pt>
    <dgm:pt modelId="{5B1D28E6-B311-4FBE-A7ED-469A006C951E}" type="sibTrans" cxnId="{785B23F8-E3BB-444B-A043-5F408E955034}">
      <dgm:prSet/>
      <dgm:spPr/>
      <dgm:t>
        <a:bodyPr/>
        <a:lstStyle/>
        <a:p>
          <a:endParaRPr lang="es-CO"/>
        </a:p>
      </dgm:t>
    </dgm:pt>
    <dgm:pt modelId="{E914BFF4-8BD6-47A4-9BDF-69A6E2078EA1}">
      <dgm:prSet phldrT="[Text]"/>
      <dgm:spPr/>
      <dgm:t>
        <a:bodyPr/>
        <a:lstStyle/>
        <a:p>
          <a:r>
            <a:rPr lang="es-CO" dirty="0" smtClean="0">
              <a:solidFill>
                <a:schemeClr val="tx1"/>
              </a:solidFill>
              <a:latin typeface="Arial Black" pitchFamily="34" charset="0"/>
            </a:rPr>
            <a:t>Inferencia</a:t>
          </a:r>
          <a:endParaRPr lang="es-CO" dirty="0">
            <a:solidFill>
              <a:schemeClr val="tx1"/>
            </a:solidFill>
            <a:latin typeface="Arial Black" pitchFamily="34" charset="0"/>
          </a:endParaRPr>
        </a:p>
      </dgm:t>
    </dgm:pt>
    <dgm:pt modelId="{D4FF1994-BF6B-4FFD-A887-6FB757B55FCD}" type="parTrans" cxnId="{F1A46742-D3A9-464A-85BD-F975D5BDA474}">
      <dgm:prSet/>
      <dgm:spPr/>
      <dgm:t>
        <a:bodyPr/>
        <a:lstStyle/>
        <a:p>
          <a:endParaRPr lang="es-CO"/>
        </a:p>
      </dgm:t>
    </dgm:pt>
    <dgm:pt modelId="{012E244A-5153-40F4-928E-F0AE269E7F66}" type="sibTrans" cxnId="{F1A46742-D3A9-464A-85BD-F975D5BDA474}">
      <dgm:prSet/>
      <dgm:spPr/>
      <dgm:t>
        <a:bodyPr/>
        <a:lstStyle/>
        <a:p>
          <a:endParaRPr lang="es-CO"/>
        </a:p>
      </dgm:t>
    </dgm:pt>
    <dgm:pt modelId="{33FFE67F-ECAE-413E-8796-27C94A0CB8BC}">
      <dgm:prSet phldrT="[Text]"/>
      <dgm:spPr/>
      <dgm:t>
        <a:bodyPr/>
        <a:lstStyle/>
        <a:p>
          <a:r>
            <a:rPr lang="es-CO" dirty="0" smtClean="0">
              <a:solidFill>
                <a:schemeClr val="tx1"/>
              </a:solidFill>
              <a:latin typeface="Arial Black" pitchFamily="34" charset="0"/>
            </a:rPr>
            <a:t>Autocontrol</a:t>
          </a:r>
          <a:endParaRPr lang="es-CO" dirty="0">
            <a:solidFill>
              <a:schemeClr val="tx1"/>
            </a:solidFill>
            <a:latin typeface="Arial Black" pitchFamily="34" charset="0"/>
          </a:endParaRPr>
        </a:p>
      </dgm:t>
    </dgm:pt>
    <dgm:pt modelId="{081A1615-287C-44B8-9EE0-1578004B04CD}" type="parTrans" cxnId="{4331F488-916B-4F7C-9E4C-1BCE46563BF5}">
      <dgm:prSet/>
      <dgm:spPr/>
      <dgm:t>
        <a:bodyPr/>
        <a:lstStyle/>
        <a:p>
          <a:endParaRPr lang="es-CO"/>
        </a:p>
      </dgm:t>
    </dgm:pt>
    <dgm:pt modelId="{31904EA1-AD8A-4BF4-B1D6-85742FD90AF3}" type="sibTrans" cxnId="{4331F488-916B-4F7C-9E4C-1BCE46563BF5}">
      <dgm:prSet/>
      <dgm:spPr/>
      <dgm:t>
        <a:bodyPr/>
        <a:lstStyle/>
        <a:p>
          <a:endParaRPr lang="es-CO"/>
        </a:p>
      </dgm:t>
    </dgm:pt>
    <dgm:pt modelId="{282A34B8-D980-4E10-AEF9-28837E9FB540}">
      <dgm:prSet phldrT="[Text]"/>
      <dgm:spPr/>
      <dgm:t>
        <a:bodyPr/>
        <a:lstStyle/>
        <a:p>
          <a:r>
            <a:rPr lang="es-CO" dirty="0" smtClean="0">
              <a:solidFill>
                <a:schemeClr val="tx1"/>
              </a:solidFill>
              <a:latin typeface="Arial Black" pitchFamily="34" charset="0"/>
            </a:rPr>
            <a:t>Autocorrección</a:t>
          </a:r>
          <a:endParaRPr lang="es-CO" dirty="0">
            <a:solidFill>
              <a:schemeClr val="tx1"/>
            </a:solidFill>
            <a:latin typeface="Arial Black" pitchFamily="34" charset="0"/>
          </a:endParaRPr>
        </a:p>
      </dgm:t>
    </dgm:pt>
    <dgm:pt modelId="{B6E1C852-8A8E-4D5D-A035-D6B55A9D3088}" type="parTrans" cxnId="{2D26DC2F-BE21-422C-852B-9E0CE183130E}">
      <dgm:prSet/>
      <dgm:spPr/>
      <dgm:t>
        <a:bodyPr/>
        <a:lstStyle/>
        <a:p>
          <a:endParaRPr lang="es-CO"/>
        </a:p>
      </dgm:t>
    </dgm:pt>
    <dgm:pt modelId="{20AE4967-E657-4965-9F5E-698A23E60B9B}" type="sibTrans" cxnId="{2D26DC2F-BE21-422C-852B-9E0CE183130E}">
      <dgm:prSet/>
      <dgm:spPr/>
      <dgm:t>
        <a:bodyPr/>
        <a:lstStyle/>
        <a:p>
          <a:endParaRPr lang="es-CO"/>
        </a:p>
      </dgm:t>
    </dgm:pt>
    <dgm:pt modelId="{319C1E1A-525A-4704-B9C1-705210D2C1CE}" type="pres">
      <dgm:prSet presAssocID="{A3043162-1CB4-4CE7-9BB4-61447009618B}" presName="diagram" presStyleCnt="0">
        <dgm:presLayoutVars>
          <dgm:dir/>
          <dgm:resizeHandles val="exact"/>
        </dgm:presLayoutVars>
      </dgm:prSet>
      <dgm:spPr/>
      <dgm:t>
        <a:bodyPr/>
        <a:lstStyle/>
        <a:p>
          <a:endParaRPr lang="es-CO"/>
        </a:p>
      </dgm:t>
    </dgm:pt>
    <dgm:pt modelId="{A8A53E26-FDCA-4381-889B-FDC49296EF54}" type="pres">
      <dgm:prSet presAssocID="{B7183C0D-DC14-4481-9CBC-9C087EE60474}" presName="node" presStyleLbl="node1" presStyleIdx="0" presStyleCnt="5">
        <dgm:presLayoutVars>
          <dgm:bulletEnabled val="1"/>
        </dgm:presLayoutVars>
      </dgm:prSet>
      <dgm:spPr/>
      <dgm:t>
        <a:bodyPr/>
        <a:lstStyle/>
        <a:p>
          <a:endParaRPr lang="es-CO"/>
        </a:p>
      </dgm:t>
    </dgm:pt>
    <dgm:pt modelId="{3459808B-C4AD-482E-8CEC-144FB95DF49B}" type="pres">
      <dgm:prSet presAssocID="{04F8DABA-903E-4E24-B531-EAD575B4509F}" presName="sibTrans" presStyleCnt="0"/>
      <dgm:spPr/>
    </dgm:pt>
    <dgm:pt modelId="{4FC7F065-C7D8-45DC-B6C5-DC3E4BBB59D3}" type="pres">
      <dgm:prSet presAssocID="{B89AEA59-2215-4F6D-B9AF-0721666CEE13}" presName="node" presStyleLbl="node1" presStyleIdx="1" presStyleCnt="5">
        <dgm:presLayoutVars>
          <dgm:bulletEnabled val="1"/>
        </dgm:presLayoutVars>
      </dgm:prSet>
      <dgm:spPr/>
      <dgm:t>
        <a:bodyPr/>
        <a:lstStyle/>
        <a:p>
          <a:endParaRPr lang="es-CO"/>
        </a:p>
      </dgm:t>
    </dgm:pt>
    <dgm:pt modelId="{14FD21B0-808D-4804-96BE-3F7007E59632}" type="pres">
      <dgm:prSet presAssocID="{5B1D28E6-B311-4FBE-A7ED-469A006C951E}" presName="sibTrans" presStyleCnt="0"/>
      <dgm:spPr/>
    </dgm:pt>
    <dgm:pt modelId="{5A124212-FA62-4825-B467-1181307F0B8E}" type="pres">
      <dgm:prSet presAssocID="{E914BFF4-8BD6-47A4-9BDF-69A6E2078EA1}" presName="node" presStyleLbl="node1" presStyleIdx="2" presStyleCnt="5">
        <dgm:presLayoutVars>
          <dgm:bulletEnabled val="1"/>
        </dgm:presLayoutVars>
      </dgm:prSet>
      <dgm:spPr/>
      <dgm:t>
        <a:bodyPr/>
        <a:lstStyle/>
        <a:p>
          <a:endParaRPr lang="es-CO"/>
        </a:p>
      </dgm:t>
    </dgm:pt>
    <dgm:pt modelId="{4EA3F137-730C-4CBC-9FF0-07A2CF12175E}" type="pres">
      <dgm:prSet presAssocID="{012E244A-5153-40F4-928E-F0AE269E7F66}" presName="sibTrans" presStyleCnt="0"/>
      <dgm:spPr/>
    </dgm:pt>
    <dgm:pt modelId="{EABE32D4-EBF4-4847-8FA1-BBCDED7D04E9}" type="pres">
      <dgm:prSet presAssocID="{33FFE67F-ECAE-413E-8796-27C94A0CB8BC}" presName="node" presStyleLbl="node1" presStyleIdx="3" presStyleCnt="5" custLinFactNeighborX="-1399" custLinFactNeighborY="862">
        <dgm:presLayoutVars>
          <dgm:bulletEnabled val="1"/>
        </dgm:presLayoutVars>
      </dgm:prSet>
      <dgm:spPr/>
      <dgm:t>
        <a:bodyPr/>
        <a:lstStyle/>
        <a:p>
          <a:endParaRPr lang="es-CO"/>
        </a:p>
      </dgm:t>
    </dgm:pt>
    <dgm:pt modelId="{30396A54-FE16-449C-BB98-9C7A3333E28E}" type="pres">
      <dgm:prSet presAssocID="{31904EA1-AD8A-4BF4-B1D6-85742FD90AF3}" presName="sibTrans" presStyleCnt="0"/>
      <dgm:spPr/>
    </dgm:pt>
    <dgm:pt modelId="{71B74204-95CB-418F-BAF9-6F3D37CA6CEB}" type="pres">
      <dgm:prSet presAssocID="{282A34B8-D980-4E10-AEF9-28837E9FB540}" presName="node" presStyleLbl="node1" presStyleIdx="4" presStyleCnt="5" custLinFactNeighborX="600" custLinFactNeighborY="-3805">
        <dgm:presLayoutVars>
          <dgm:bulletEnabled val="1"/>
        </dgm:presLayoutVars>
      </dgm:prSet>
      <dgm:spPr/>
      <dgm:t>
        <a:bodyPr/>
        <a:lstStyle/>
        <a:p>
          <a:endParaRPr lang="es-CO"/>
        </a:p>
      </dgm:t>
    </dgm:pt>
  </dgm:ptLst>
  <dgm:cxnLst>
    <dgm:cxn modelId="{2D26DC2F-BE21-422C-852B-9E0CE183130E}" srcId="{A3043162-1CB4-4CE7-9BB4-61447009618B}" destId="{282A34B8-D980-4E10-AEF9-28837E9FB540}" srcOrd="4" destOrd="0" parTransId="{B6E1C852-8A8E-4D5D-A035-D6B55A9D3088}" sibTransId="{20AE4967-E657-4965-9F5E-698A23E60B9B}"/>
    <dgm:cxn modelId="{A2401D9C-3995-4CCC-88F6-04F94FC5E116}" type="presOf" srcId="{B89AEA59-2215-4F6D-B9AF-0721666CEE13}" destId="{4FC7F065-C7D8-45DC-B6C5-DC3E4BBB59D3}" srcOrd="0" destOrd="0" presId="urn:microsoft.com/office/officeart/2005/8/layout/default#1"/>
    <dgm:cxn modelId="{F1A46742-D3A9-464A-85BD-F975D5BDA474}" srcId="{A3043162-1CB4-4CE7-9BB4-61447009618B}" destId="{E914BFF4-8BD6-47A4-9BDF-69A6E2078EA1}" srcOrd="2" destOrd="0" parTransId="{D4FF1994-BF6B-4FFD-A887-6FB757B55FCD}" sibTransId="{012E244A-5153-40F4-928E-F0AE269E7F66}"/>
    <dgm:cxn modelId="{9B5E6354-398D-45DE-BFAF-99A199B00E35}" srcId="{A3043162-1CB4-4CE7-9BB4-61447009618B}" destId="{B7183C0D-DC14-4481-9CBC-9C087EE60474}" srcOrd="0" destOrd="0" parTransId="{472E0935-450D-4F29-AC7E-B1711A55B3EB}" sibTransId="{04F8DABA-903E-4E24-B531-EAD575B4509F}"/>
    <dgm:cxn modelId="{785B23F8-E3BB-444B-A043-5F408E955034}" srcId="{A3043162-1CB4-4CE7-9BB4-61447009618B}" destId="{B89AEA59-2215-4F6D-B9AF-0721666CEE13}" srcOrd="1" destOrd="0" parTransId="{E6685050-A154-4871-A80E-C76718CADA41}" sibTransId="{5B1D28E6-B311-4FBE-A7ED-469A006C951E}"/>
    <dgm:cxn modelId="{4E13C80F-F3FE-4A8A-91F7-22AA5C25BA0C}" type="presOf" srcId="{B7183C0D-DC14-4481-9CBC-9C087EE60474}" destId="{A8A53E26-FDCA-4381-889B-FDC49296EF54}" srcOrd="0" destOrd="0" presId="urn:microsoft.com/office/officeart/2005/8/layout/default#1"/>
    <dgm:cxn modelId="{D46DC24D-FEA7-4D59-A782-EB861692DDF0}" type="presOf" srcId="{282A34B8-D980-4E10-AEF9-28837E9FB540}" destId="{71B74204-95CB-418F-BAF9-6F3D37CA6CEB}" srcOrd="0" destOrd="0" presId="urn:microsoft.com/office/officeart/2005/8/layout/default#1"/>
    <dgm:cxn modelId="{FCFF4071-8022-45D1-A035-919BC312608C}" type="presOf" srcId="{33FFE67F-ECAE-413E-8796-27C94A0CB8BC}" destId="{EABE32D4-EBF4-4847-8FA1-BBCDED7D04E9}" srcOrd="0" destOrd="0" presId="urn:microsoft.com/office/officeart/2005/8/layout/default#1"/>
    <dgm:cxn modelId="{E124EC86-6688-42E9-A7B0-382A8FD538E6}" type="presOf" srcId="{E914BFF4-8BD6-47A4-9BDF-69A6E2078EA1}" destId="{5A124212-FA62-4825-B467-1181307F0B8E}" srcOrd="0" destOrd="0" presId="urn:microsoft.com/office/officeart/2005/8/layout/default#1"/>
    <dgm:cxn modelId="{69F282A9-DA3B-4DC7-8252-5CA195690C51}" type="presOf" srcId="{A3043162-1CB4-4CE7-9BB4-61447009618B}" destId="{319C1E1A-525A-4704-B9C1-705210D2C1CE}" srcOrd="0" destOrd="0" presId="urn:microsoft.com/office/officeart/2005/8/layout/default#1"/>
    <dgm:cxn modelId="{4331F488-916B-4F7C-9E4C-1BCE46563BF5}" srcId="{A3043162-1CB4-4CE7-9BB4-61447009618B}" destId="{33FFE67F-ECAE-413E-8796-27C94A0CB8BC}" srcOrd="3" destOrd="0" parTransId="{081A1615-287C-44B8-9EE0-1578004B04CD}" sibTransId="{31904EA1-AD8A-4BF4-B1D6-85742FD90AF3}"/>
    <dgm:cxn modelId="{5B7C1E64-0E59-411D-BF0D-078AF1373F04}" type="presParOf" srcId="{319C1E1A-525A-4704-B9C1-705210D2C1CE}" destId="{A8A53E26-FDCA-4381-889B-FDC49296EF54}" srcOrd="0" destOrd="0" presId="urn:microsoft.com/office/officeart/2005/8/layout/default#1"/>
    <dgm:cxn modelId="{A659DC05-EA68-484A-9673-6F30A1D7D42B}" type="presParOf" srcId="{319C1E1A-525A-4704-B9C1-705210D2C1CE}" destId="{3459808B-C4AD-482E-8CEC-144FB95DF49B}" srcOrd="1" destOrd="0" presId="urn:microsoft.com/office/officeart/2005/8/layout/default#1"/>
    <dgm:cxn modelId="{A2D96AD9-4139-4E8C-A18F-CC93DB98D678}" type="presParOf" srcId="{319C1E1A-525A-4704-B9C1-705210D2C1CE}" destId="{4FC7F065-C7D8-45DC-B6C5-DC3E4BBB59D3}" srcOrd="2" destOrd="0" presId="urn:microsoft.com/office/officeart/2005/8/layout/default#1"/>
    <dgm:cxn modelId="{F5FB851C-0491-48C6-8CEA-AD0FE285941F}" type="presParOf" srcId="{319C1E1A-525A-4704-B9C1-705210D2C1CE}" destId="{14FD21B0-808D-4804-96BE-3F7007E59632}" srcOrd="3" destOrd="0" presId="urn:microsoft.com/office/officeart/2005/8/layout/default#1"/>
    <dgm:cxn modelId="{8E917B16-A8C3-40FE-920D-0C4257AC450D}" type="presParOf" srcId="{319C1E1A-525A-4704-B9C1-705210D2C1CE}" destId="{5A124212-FA62-4825-B467-1181307F0B8E}" srcOrd="4" destOrd="0" presId="urn:microsoft.com/office/officeart/2005/8/layout/default#1"/>
    <dgm:cxn modelId="{3FFD457C-E2BF-4FAD-BD4C-6425ED34BD26}" type="presParOf" srcId="{319C1E1A-525A-4704-B9C1-705210D2C1CE}" destId="{4EA3F137-730C-4CBC-9FF0-07A2CF12175E}" srcOrd="5" destOrd="0" presId="urn:microsoft.com/office/officeart/2005/8/layout/default#1"/>
    <dgm:cxn modelId="{91EFDA1D-CEDE-4FCA-84D6-B79005D2D1FE}" type="presParOf" srcId="{319C1E1A-525A-4704-B9C1-705210D2C1CE}" destId="{EABE32D4-EBF4-4847-8FA1-BBCDED7D04E9}" srcOrd="6" destOrd="0" presId="urn:microsoft.com/office/officeart/2005/8/layout/default#1"/>
    <dgm:cxn modelId="{9B20C541-486D-4DA5-A589-4964AA928DAB}" type="presParOf" srcId="{319C1E1A-525A-4704-B9C1-705210D2C1CE}" destId="{30396A54-FE16-449C-BB98-9C7A3333E28E}" srcOrd="7" destOrd="0" presId="urn:microsoft.com/office/officeart/2005/8/layout/default#1"/>
    <dgm:cxn modelId="{2E43797B-5045-4A38-B5BF-AA83F5C7E3BD}" type="presParOf" srcId="{319C1E1A-525A-4704-B9C1-705210D2C1CE}" destId="{71B74204-95CB-418F-BAF9-6F3D37CA6CEB}"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4AF344A-1D6C-4073-94E1-6A6C8995819E}" type="doc">
      <dgm:prSet loTypeId="urn:microsoft.com/office/officeart/2005/8/layout/radial6" loCatId="cycle" qsTypeId="urn:microsoft.com/office/officeart/2005/8/quickstyle/simple1" qsCatId="simple" csTypeId="urn:microsoft.com/office/officeart/2005/8/colors/colorful1#3" csCatId="colorful" phldr="1"/>
      <dgm:spPr/>
      <dgm:t>
        <a:bodyPr/>
        <a:lstStyle/>
        <a:p>
          <a:endParaRPr lang="es-CO"/>
        </a:p>
      </dgm:t>
    </dgm:pt>
    <dgm:pt modelId="{45FF76BB-34A9-4748-996B-010F072AF9F9}">
      <dgm:prSet phldrT="[Text]" custT="1"/>
      <dgm:spPr/>
      <dgm:t>
        <a:bodyPr/>
        <a:lstStyle/>
        <a:p>
          <a:r>
            <a:rPr lang="es-CO" sz="2600" b="1" dirty="0" smtClean="0">
              <a:solidFill>
                <a:schemeClr val="tx1"/>
              </a:solidFill>
              <a:latin typeface="+mj-lt"/>
            </a:rPr>
            <a:t>Sugerencias para mejorar la comprensión de lectura de los y las a estudiantes</a:t>
          </a:r>
          <a:endParaRPr lang="es-CO" sz="2600" b="1" dirty="0">
            <a:solidFill>
              <a:schemeClr val="tx1"/>
            </a:solidFill>
            <a:latin typeface="+mj-lt"/>
          </a:endParaRPr>
        </a:p>
      </dgm:t>
    </dgm:pt>
    <dgm:pt modelId="{7AE569C9-024D-4FE3-9E14-9B7A8DFC20F2}" type="parTrans" cxnId="{2FEB9EF3-35C9-4E3C-9A12-99C617F9CC1E}">
      <dgm:prSet/>
      <dgm:spPr/>
      <dgm:t>
        <a:bodyPr/>
        <a:lstStyle/>
        <a:p>
          <a:endParaRPr lang="es-CO"/>
        </a:p>
      </dgm:t>
    </dgm:pt>
    <dgm:pt modelId="{02A33DD9-08DD-4DE4-82FB-6DD028F2B470}" type="sibTrans" cxnId="{2FEB9EF3-35C9-4E3C-9A12-99C617F9CC1E}">
      <dgm:prSet/>
      <dgm:spPr/>
      <dgm:t>
        <a:bodyPr/>
        <a:lstStyle/>
        <a:p>
          <a:endParaRPr lang="es-CO"/>
        </a:p>
      </dgm:t>
    </dgm:pt>
    <dgm:pt modelId="{49BE19D1-27C2-48E4-9059-380706D13B3C}">
      <dgm:prSet phldrT="[Text]" custT="1"/>
      <dgm:spPr/>
      <dgm:t>
        <a:bodyPr/>
        <a:lstStyle/>
        <a:p>
          <a:r>
            <a:rPr lang="es-CO" sz="1600" dirty="0" smtClean="0">
              <a:latin typeface="Arial Black" pitchFamily="34" charset="0"/>
            </a:rPr>
            <a:t>Identificar y leer rápidamente ideas generales </a:t>
          </a:r>
          <a:endParaRPr lang="es-CO" sz="1600" dirty="0">
            <a:latin typeface="Arial Black" pitchFamily="34" charset="0"/>
          </a:endParaRPr>
        </a:p>
      </dgm:t>
    </dgm:pt>
    <dgm:pt modelId="{847CCF2C-01D8-42F6-8DBE-95ABEC0B8262}" type="parTrans" cxnId="{FCC83731-3FF9-48CF-A91E-0AC4BEF5FBFC}">
      <dgm:prSet/>
      <dgm:spPr/>
      <dgm:t>
        <a:bodyPr/>
        <a:lstStyle/>
        <a:p>
          <a:endParaRPr lang="es-CO"/>
        </a:p>
      </dgm:t>
    </dgm:pt>
    <dgm:pt modelId="{B6CD35F6-1851-40F3-8CE5-326864C876DF}" type="sibTrans" cxnId="{FCC83731-3FF9-48CF-A91E-0AC4BEF5FBFC}">
      <dgm:prSet/>
      <dgm:spPr/>
      <dgm:t>
        <a:bodyPr/>
        <a:lstStyle/>
        <a:p>
          <a:endParaRPr lang="es-CO"/>
        </a:p>
      </dgm:t>
    </dgm:pt>
    <dgm:pt modelId="{E7280D45-B97D-4AEB-A777-050E8F644AD3}">
      <dgm:prSet phldrT="[Text]" custT="1"/>
      <dgm:spPr/>
      <dgm:t>
        <a:bodyPr/>
        <a:lstStyle/>
        <a:p>
          <a:r>
            <a:rPr lang="es-CO" sz="1600" dirty="0" smtClean="0">
              <a:latin typeface="Arial Black" pitchFamily="34" charset="0"/>
            </a:rPr>
            <a:t>Formular hipótesis acerca de la intención del autor del texto</a:t>
          </a:r>
          <a:endParaRPr lang="es-CO" sz="1600" dirty="0">
            <a:latin typeface="Arial Black" pitchFamily="34" charset="0"/>
          </a:endParaRPr>
        </a:p>
      </dgm:t>
    </dgm:pt>
    <dgm:pt modelId="{DF8992CE-3189-4D47-98AC-5F2DD803729F}" type="parTrans" cxnId="{EF0413B5-BF14-4FD3-8A44-C8F44CD4C5A4}">
      <dgm:prSet/>
      <dgm:spPr/>
      <dgm:t>
        <a:bodyPr/>
        <a:lstStyle/>
        <a:p>
          <a:endParaRPr lang="es-CO"/>
        </a:p>
      </dgm:t>
    </dgm:pt>
    <dgm:pt modelId="{6BF30D6C-2546-4360-949F-A755EED0960D}" type="sibTrans" cxnId="{EF0413B5-BF14-4FD3-8A44-C8F44CD4C5A4}">
      <dgm:prSet/>
      <dgm:spPr/>
      <dgm:t>
        <a:bodyPr/>
        <a:lstStyle/>
        <a:p>
          <a:endParaRPr lang="es-CO"/>
        </a:p>
      </dgm:t>
    </dgm:pt>
    <dgm:pt modelId="{28499783-93EC-4D79-8EC2-18191835A810}">
      <dgm:prSet phldrT="[Text]" custT="1"/>
      <dgm:spPr/>
      <dgm:t>
        <a:bodyPr/>
        <a:lstStyle/>
        <a:p>
          <a:r>
            <a:rPr lang="es-CO" sz="1400" dirty="0" smtClean="0">
              <a:latin typeface="Arial Black" pitchFamily="34" charset="0"/>
            </a:rPr>
            <a:t>Buscar los “retornos”  (conectores, conjunciones adversativas  y referencias anafóricas)</a:t>
          </a:r>
          <a:endParaRPr lang="es-CO" sz="900" dirty="0"/>
        </a:p>
      </dgm:t>
    </dgm:pt>
    <dgm:pt modelId="{A8F656E3-7DD7-4231-973F-7353B525394A}" type="parTrans" cxnId="{511A4FBB-8E86-492D-864D-34C7241E925A}">
      <dgm:prSet/>
      <dgm:spPr/>
      <dgm:t>
        <a:bodyPr/>
        <a:lstStyle/>
        <a:p>
          <a:endParaRPr lang="es-CO"/>
        </a:p>
      </dgm:t>
    </dgm:pt>
    <dgm:pt modelId="{4D723737-B2B0-4B4D-87D5-1F054DB8567B}" type="sibTrans" cxnId="{511A4FBB-8E86-492D-864D-34C7241E925A}">
      <dgm:prSet/>
      <dgm:spPr/>
      <dgm:t>
        <a:bodyPr/>
        <a:lstStyle/>
        <a:p>
          <a:endParaRPr lang="es-CO"/>
        </a:p>
      </dgm:t>
    </dgm:pt>
    <dgm:pt modelId="{D7EDAF6C-2E89-4A08-89F6-4A608F2D8047}">
      <dgm:prSet phldrT="[Text]" custT="1"/>
      <dgm:spPr/>
      <dgm:t>
        <a:bodyPr/>
        <a:lstStyle/>
        <a:p>
          <a:r>
            <a:rPr lang="es-CO" sz="1600" dirty="0" smtClean="0">
              <a:latin typeface="Arial Black" pitchFamily="34" charset="0"/>
            </a:rPr>
            <a:t>Identificar tipologías textuales</a:t>
          </a:r>
          <a:endParaRPr lang="es-CO" sz="1600" dirty="0">
            <a:latin typeface="Arial Black" pitchFamily="34" charset="0"/>
          </a:endParaRPr>
        </a:p>
      </dgm:t>
    </dgm:pt>
    <dgm:pt modelId="{6E12C1E6-25E8-4EB9-94EB-BADB8C711BBF}" type="parTrans" cxnId="{A652D60B-9192-4223-A7FE-71AF36EC2176}">
      <dgm:prSet/>
      <dgm:spPr/>
      <dgm:t>
        <a:bodyPr/>
        <a:lstStyle/>
        <a:p>
          <a:endParaRPr lang="es-CO"/>
        </a:p>
      </dgm:t>
    </dgm:pt>
    <dgm:pt modelId="{745F1FC5-7910-42BC-85E7-E991767C17A5}" type="sibTrans" cxnId="{A652D60B-9192-4223-A7FE-71AF36EC2176}">
      <dgm:prSet/>
      <dgm:spPr/>
      <dgm:t>
        <a:bodyPr/>
        <a:lstStyle/>
        <a:p>
          <a:endParaRPr lang="es-CO"/>
        </a:p>
      </dgm:t>
    </dgm:pt>
    <dgm:pt modelId="{19A229F2-C31A-4CD7-8DD4-6072025CFA42}" type="pres">
      <dgm:prSet presAssocID="{B4AF344A-1D6C-4073-94E1-6A6C8995819E}" presName="Name0" presStyleCnt="0">
        <dgm:presLayoutVars>
          <dgm:chMax val="1"/>
          <dgm:dir/>
          <dgm:animLvl val="ctr"/>
          <dgm:resizeHandles val="exact"/>
        </dgm:presLayoutVars>
      </dgm:prSet>
      <dgm:spPr/>
      <dgm:t>
        <a:bodyPr/>
        <a:lstStyle/>
        <a:p>
          <a:endParaRPr lang="es-CO"/>
        </a:p>
      </dgm:t>
    </dgm:pt>
    <dgm:pt modelId="{DBE7DEA9-A9B7-4B75-88A0-1432D39848E1}" type="pres">
      <dgm:prSet presAssocID="{45FF76BB-34A9-4748-996B-010F072AF9F9}" presName="centerShape" presStyleLbl="node0" presStyleIdx="0" presStyleCnt="1" custScaleX="137504" custScaleY="112839" custLinFactNeighborX="482" custLinFactNeighborY="-3984"/>
      <dgm:spPr/>
      <dgm:t>
        <a:bodyPr/>
        <a:lstStyle/>
        <a:p>
          <a:endParaRPr lang="es-CO"/>
        </a:p>
      </dgm:t>
    </dgm:pt>
    <dgm:pt modelId="{F6E3C8D6-C807-44EA-AA65-87B93828AC74}" type="pres">
      <dgm:prSet presAssocID="{49BE19D1-27C2-48E4-9059-380706D13B3C}" presName="node" presStyleLbl="node1" presStyleIdx="0" presStyleCnt="4" custScaleX="146721">
        <dgm:presLayoutVars>
          <dgm:bulletEnabled val="1"/>
        </dgm:presLayoutVars>
      </dgm:prSet>
      <dgm:spPr/>
      <dgm:t>
        <a:bodyPr/>
        <a:lstStyle/>
        <a:p>
          <a:endParaRPr lang="es-CO"/>
        </a:p>
      </dgm:t>
    </dgm:pt>
    <dgm:pt modelId="{F80FEC5D-F7EF-44A4-8D59-1CFC655B6631}" type="pres">
      <dgm:prSet presAssocID="{49BE19D1-27C2-48E4-9059-380706D13B3C}" presName="dummy" presStyleCnt="0"/>
      <dgm:spPr/>
    </dgm:pt>
    <dgm:pt modelId="{702C5655-18FB-46FE-8A8A-11B556DA1316}" type="pres">
      <dgm:prSet presAssocID="{B6CD35F6-1851-40F3-8CE5-326864C876DF}" presName="sibTrans" presStyleLbl="sibTrans2D1" presStyleIdx="0" presStyleCnt="4"/>
      <dgm:spPr/>
      <dgm:t>
        <a:bodyPr/>
        <a:lstStyle/>
        <a:p>
          <a:endParaRPr lang="es-CO"/>
        </a:p>
      </dgm:t>
    </dgm:pt>
    <dgm:pt modelId="{4D08AC64-198E-4C57-8056-71E1AF502ECA}" type="pres">
      <dgm:prSet presAssocID="{E7280D45-B97D-4AEB-A777-050E8F644AD3}" presName="node" presStyleLbl="node1" presStyleIdx="1" presStyleCnt="4" custScaleX="159791" custRadScaleRad="130592" custRadScaleInc="-1361">
        <dgm:presLayoutVars>
          <dgm:bulletEnabled val="1"/>
        </dgm:presLayoutVars>
      </dgm:prSet>
      <dgm:spPr/>
      <dgm:t>
        <a:bodyPr/>
        <a:lstStyle/>
        <a:p>
          <a:endParaRPr lang="es-CO"/>
        </a:p>
      </dgm:t>
    </dgm:pt>
    <dgm:pt modelId="{3334C8D3-0883-4FE5-8997-751F93661713}" type="pres">
      <dgm:prSet presAssocID="{E7280D45-B97D-4AEB-A777-050E8F644AD3}" presName="dummy" presStyleCnt="0"/>
      <dgm:spPr/>
    </dgm:pt>
    <dgm:pt modelId="{4CF44D5E-09B2-462A-87CC-AEB452085E2F}" type="pres">
      <dgm:prSet presAssocID="{6BF30D6C-2546-4360-949F-A755EED0960D}" presName="sibTrans" presStyleLbl="sibTrans2D1" presStyleIdx="1" presStyleCnt="4"/>
      <dgm:spPr/>
      <dgm:t>
        <a:bodyPr/>
        <a:lstStyle/>
        <a:p>
          <a:endParaRPr lang="es-CO"/>
        </a:p>
      </dgm:t>
    </dgm:pt>
    <dgm:pt modelId="{68A26013-F7DA-4E27-99A1-8ADD55D547C7}" type="pres">
      <dgm:prSet presAssocID="{28499783-93EC-4D79-8EC2-18191835A810}" presName="node" presStyleLbl="node1" presStyleIdx="2" presStyleCnt="4" custScaleX="185785" custScaleY="132780">
        <dgm:presLayoutVars>
          <dgm:bulletEnabled val="1"/>
        </dgm:presLayoutVars>
      </dgm:prSet>
      <dgm:spPr/>
      <dgm:t>
        <a:bodyPr/>
        <a:lstStyle/>
        <a:p>
          <a:endParaRPr lang="es-CO"/>
        </a:p>
      </dgm:t>
    </dgm:pt>
    <dgm:pt modelId="{A519EC5E-13BF-40F9-9B34-B372FDFCAE11}" type="pres">
      <dgm:prSet presAssocID="{28499783-93EC-4D79-8EC2-18191835A810}" presName="dummy" presStyleCnt="0"/>
      <dgm:spPr/>
    </dgm:pt>
    <dgm:pt modelId="{FAA0B694-9BC2-439D-955E-D4FC15FB35F6}" type="pres">
      <dgm:prSet presAssocID="{4D723737-B2B0-4B4D-87D5-1F054DB8567B}" presName="sibTrans" presStyleLbl="sibTrans2D1" presStyleIdx="2" presStyleCnt="4"/>
      <dgm:spPr/>
      <dgm:t>
        <a:bodyPr/>
        <a:lstStyle/>
        <a:p>
          <a:endParaRPr lang="es-CO"/>
        </a:p>
      </dgm:t>
    </dgm:pt>
    <dgm:pt modelId="{D9A9C1C2-52F8-4100-83B0-6F1BA005D828}" type="pres">
      <dgm:prSet presAssocID="{D7EDAF6C-2E89-4A08-89F6-4A608F2D8047}" presName="node" presStyleLbl="node1" presStyleIdx="3" presStyleCnt="4" custScaleX="146221" custRadScaleRad="131057" custRadScaleInc="-3053">
        <dgm:presLayoutVars>
          <dgm:bulletEnabled val="1"/>
        </dgm:presLayoutVars>
      </dgm:prSet>
      <dgm:spPr/>
      <dgm:t>
        <a:bodyPr/>
        <a:lstStyle/>
        <a:p>
          <a:endParaRPr lang="es-CO"/>
        </a:p>
      </dgm:t>
    </dgm:pt>
    <dgm:pt modelId="{A3AA1758-7919-490C-9D4E-CAE4604ACF58}" type="pres">
      <dgm:prSet presAssocID="{D7EDAF6C-2E89-4A08-89F6-4A608F2D8047}" presName="dummy" presStyleCnt="0"/>
      <dgm:spPr/>
    </dgm:pt>
    <dgm:pt modelId="{CBF5B863-C63E-49F7-B3AD-94DE83685FAD}" type="pres">
      <dgm:prSet presAssocID="{745F1FC5-7910-42BC-85E7-E991767C17A5}" presName="sibTrans" presStyleLbl="sibTrans2D1" presStyleIdx="3" presStyleCnt="4"/>
      <dgm:spPr/>
      <dgm:t>
        <a:bodyPr/>
        <a:lstStyle/>
        <a:p>
          <a:endParaRPr lang="es-CO"/>
        </a:p>
      </dgm:t>
    </dgm:pt>
  </dgm:ptLst>
  <dgm:cxnLst>
    <dgm:cxn modelId="{511A4FBB-8E86-492D-864D-34C7241E925A}" srcId="{45FF76BB-34A9-4748-996B-010F072AF9F9}" destId="{28499783-93EC-4D79-8EC2-18191835A810}" srcOrd="2" destOrd="0" parTransId="{A8F656E3-7DD7-4231-973F-7353B525394A}" sibTransId="{4D723737-B2B0-4B4D-87D5-1F054DB8567B}"/>
    <dgm:cxn modelId="{A652D60B-9192-4223-A7FE-71AF36EC2176}" srcId="{45FF76BB-34A9-4748-996B-010F072AF9F9}" destId="{D7EDAF6C-2E89-4A08-89F6-4A608F2D8047}" srcOrd="3" destOrd="0" parTransId="{6E12C1E6-25E8-4EB9-94EB-BADB8C711BBF}" sibTransId="{745F1FC5-7910-42BC-85E7-E991767C17A5}"/>
    <dgm:cxn modelId="{8DE30615-318C-4890-ACAF-E2328A9CC9C8}" type="presOf" srcId="{6BF30D6C-2546-4360-949F-A755EED0960D}" destId="{4CF44D5E-09B2-462A-87CC-AEB452085E2F}" srcOrd="0" destOrd="0" presId="urn:microsoft.com/office/officeart/2005/8/layout/radial6"/>
    <dgm:cxn modelId="{EF0413B5-BF14-4FD3-8A44-C8F44CD4C5A4}" srcId="{45FF76BB-34A9-4748-996B-010F072AF9F9}" destId="{E7280D45-B97D-4AEB-A777-050E8F644AD3}" srcOrd="1" destOrd="0" parTransId="{DF8992CE-3189-4D47-98AC-5F2DD803729F}" sibTransId="{6BF30D6C-2546-4360-949F-A755EED0960D}"/>
    <dgm:cxn modelId="{FCC83731-3FF9-48CF-A91E-0AC4BEF5FBFC}" srcId="{45FF76BB-34A9-4748-996B-010F072AF9F9}" destId="{49BE19D1-27C2-48E4-9059-380706D13B3C}" srcOrd="0" destOrd="0" parTransId="{847CCF2C-01D8-42F6-8DBE-95ABEC0B8262}" sibTransId="{B6CD35F6-1851-40F3-8CE5-326864C876DF}"/>
    <dgm:cxn modelId="{9BAB0541-8010-4974-9D7E-8B78140EB30A}" type="presOf" srcId="{45FF76BB-34A9-4748-996B-010F072AF9F9}" destId="{DBE7DEA9-A9B7-4B75-88A0-1432D39848E1}" srcOrd="0" destOrd="0" presId="urn:microsoft.com/office/officeart/2005/8/layout/radial6"/>
    <dgm:cxn modelId="{8036C5E5-3D92-46A3-BE2C-76A697B65404}" type="presOf" srcId="{49BE19D1-27C2-48E4-9059-380706D13B3C}" destId="{F6E3C8D6-C807-44EA-AA65-87B93828AC74}" srcOrd="0" destOrd="0" presId="urn:microsoft.com/office/officeart/2005/8/layout/radial6"/>
    <dgm:cxn modelId="{2FEB9EF3-35C9-4E3C-9A12-99C617F9CC1E}" srcId="{B4AF344A-1D6C-4073-94E1-6A6C8995819E}" destId="{45FF76BB-34A9-4748-996B-010F072AF9F9}" srcOrd="0" destOrd="0" parTransId="{7AE569C9-024D-4FE3-9E14-9B7A8DFC20F2}" sibTransId="{02A33DD9-08DD-4DE4-82FB-6DD028F2B470}"/>
    <dgm:cxn modelId="{60B77099-117C-4D3E-9FF3-148C3F87BB21}" type="presOf" srcId="{745F1FC5-7910-42BC-85E7-E991767C17A5}" destId="{CBF5B863-C63E-49F7-B3AD-94DE83685FAD}" srcOrd="0" destOrd="0" presId="urn:microsoft.com/office/officeart/2005/8/layout/radial6"/>
    <dgm:cxn modelId="{308895CD-174B-4370-82EF-27C4E3B2A6D5}" type="presOf" srcId="{28499783-93EC-4D79-8EC2-18191835A810}" destId="{68A26013-F7DA-4E27-99A1-8ADD55D547C7}" srcOrd="0" destOrd="0" presId="urn:microsoft.com/office/officeart/2005/8/layout/radial6"/>
    <dgm:cxn modelId="{9926727B-C8C7-49F7-8F34-41B596403444}" type="presOf" srcId="{B4AF344A-1D6C-4073-94E1-6A6C8995819E}" destId="{19A229F2-C31A-4CD7-8DD4-6072025CFA42}" srcOrd="0" destOrd="0" presId="urn:microsoft.com/office/officeart/2005/8/layout/radial6"/>
    <dgm:cxn modelId="{39C3F9F4-8CC8-4A02-B6C9-93BDE524DB36}" type="presOf" srcId="{B6CD35F6-1851-40F3-8CE5-326864C876DF}" destId="{702C5655-18FB-46FE-8A8A-11B556DA1316}" srcOrd="0" destOrd="0" presId="urn:microsoft.com/office/officeart/2005/8/layout/radial6"/>
    <dgm:cxn modelId="{A2260E2C-1DEE-4975-9E03-3D0D9C61E159}" type="presOf" srcId="{E7280D45-B97D-4AEB-A777-050E8F644AD3}" destId="{4D08AC64-198E-4C57-8056-71E1AF502ECA}" srcOrd="0" destOrd="0" presId="urn:microsoft.com/office/officeart/2005/8/layout/radial6"/>
    <dgm:cxn modelId="{59E0910B-2316-417F-BEFD-69C71A5BAD35}" type="presOf" srcId="{D7EDAF6C-2E89-4A08-89F6-4A608F2D8047}" destId="{D9A9C1C2-52F8-4100-83B0-6F1BA005D828}" srcOrd="0" destOrd="0" presId="urn:microsoft.com/office/officeart/2005/8/layout/radial6"/>
    <dgm:cxn modelId="{4435CF33-E1E4-4208-A561-5FC081D805B7}" type="presOf" srcId="{4D723737-B2B0-4B4D-87D5-1F054DB8567B}" destId="{FAA0B694-9BC2-439D-955E-D4FC15FB35F6}" srcOrd="0" destOrd="0" presId="urn:microsoft.com/office/officeart/2005/8/layout/radial6"/>
    <dgm:cxn modelId="{5C68CD74-1B06-425B-9538-59E6942881FA}" type="presParOf" srcId="{19A229F2-C31A-4CD7-8DD4-6072025CFA42}" destId="{DBE7DEA9-A9B7-4B75-88A0-1432D39848E1}" srcOrd="0" destOrd="0" presId="urn:microsoft.com/office/officeart/2005/8/layout/radial6"/>
    <dgm:cxn modelId="{E0FE35ED-3209-4FE4-825A-32E92B434D38}" type="presParOf" srcId="{19A229F2-C31A-4CD7-8DD4-6072025CFA42}" destId="{F6E3C8D6-C807-44EA-AA65-87B93828AC74}" srcOrd="1" destOrd="0" presId="urn:microsoft.com/office/officeart/2005/8/layout/radial6"/>
    <dgm:cxn modelId="{B7B57D78-28C7-4D52-B291-730BCFEBB6CD}" type="presParOf" srcId="{19A229F2-C31A-4CD7-8DD4-6072025CFA42}" destId="{F80FEC5D-F7EF-44A4-8D59-1CFC655B6631}" srcOrd="2" destOrd="0" presId="urn:microsoft.com/office/officeart/2005/8/layout/radial6"/>
    <dgm:cxn modelId="{57424721-3A12-4993-B3B5-A9416CD7CA52}" type="presParOf" srcId="{19A229F2-C31A-4CD7-8DD4-6072025CFA42}" destId="{702C5655-18FB-46FE-8A8A-11B556DA1316}" srcOrd="3" destOrd="0" presId="urn:microsoft.com/office/officeart/2005/8/layout/radial6"/>
    <dgm:cxn modelId="{74D90AF4-95DA-4F1E-A308-F97437B6E104}" type="presParOf" srcId="{19A229F2-C31A-4CD7-8DD4-6072025CFA42}" destId="{4D08AC64-198E-4C57-8056-71E1AF502ECA}" srcOrd="4" destOrd="0" presId="urn:microsoft.com/office/officeart/2005/8/layout/radial6"/>
    <dgm:cxn modelId="{AA65DEE5-B63F-4406-A6EE-C3A924261913}" type="presParOf" srcId="{19A229F2-C31A-4CD7-8DD4-6072025CFA42}" destId="{3334C8D3-0883-4FE5-8997-751F93661713}" srcOrd="5" destOrd="0" presId="urn:microsoft.com/office/officeart/2005/8/layout/radial6"/>
    <dgm:cxn modelId="{1B4829CC-ACDA-47F4-BACB-E2596E3A0442}" type="presParOf" srcId="{19A229F2-C31A-4CD7-8DD4-6072025CFA42}" destId="{4CF44D5E-09B2-462A-87CC-AEB452085E2F}" srcOrd="6" destOrd="0" presId="urn:microsoft.com/office/officeart/2005/8/layout/radial6"/>
    <dgm:cxn modelId="{35E12D8C-3644-4B7D-BECC-41A2763132B8}" type="presParOf" srcId="{19A229F2-C31A-4CD7-8DD4-6072025CFA42}" destId="{68A26013-F7DA-4E27-99A1-8ADD55D547C7}" srcOrd="7" destOrd="0" presId="urn:microsoft.com/office/officeart/2005/8/layout/radial6"/>
    <dgm:cxn modelId="{812C816E-CC5C-4AB2-982A-0A9B0D615C8C}" type="presParOf" srcId="{19A229F2-C31A-4CD7-8DD4-6072025CFA42}" destId="{A519EC5E-13BF-40F9-9B34-B372FDFCAE11}" srcOrd="8" destOrd="0" presId="urn:microsoft.com/office/officeart/2005/8/layout/radial6"/>
    <dgm:cxn modelId="{81230EE4-A588-4AE7-BE01-99EAFBE37331}" type="presParOf" srcId="{19A229F2-C31A-4CD7-8DD4-6072025CFA42}" destId="{FAA0B694-9BC2-439D-955E-D4FC15FB35F6}" srcOrd="9" destOrd="0" presId="urn:microsoft.com/office/officeart/2005/8/layout/radial6"/>
    <dgm:cxn modelId="{C20D9E86-E868-44D0-AF83-142C3C66ACFD}" type="presParOf" srcId="{19A229F2-C31A-4CD7-8DD4-6072025CFA42}" destId="{D9A9C1C2-52F8-4100-83B0-6F1BA005D828}" srcOrd="10" destOrd="0" presId="urn:microsoft.com/office/officeart/2005/8/layout/radial6"/>
    <dgm:cxn modelId="{7E123D7B-3B5F-4E36-A2B9-9305D299A788}" type="presParOf" srcId="{19A229F2-C31A-4CD7-8DD4-6072025CFA42}" destId="{A3AA1758-7919-490C-9D4E-CAE4604ACF58}" srcOrd="11" destOrd="0" presId="urn:microsoft.com/office/officeart/2005/8/layout/radial6"/>
    <dgm:cxn modelId="{621C97DD-63F0-40C6-B769-3F791EF6CEE5}" type="presParOf" srcId="{19A229F2-C31A-4CD7-8DD4-6072025CFA42}" destId="{CBF5B863-C63E-49F7-B3AD-94DE83685FAD}"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0B1CE-6C95-4414-AE46-684066DB3122}">
      <dsp:nvSpPr>
        <dsp:cNvPr id="0" name=""/>
        <dsp:cNvSpPr/>
      </dsp:nvSpPr>
      <dsp:spPr>
        <a:xfrm>
          <a:off x="0" y="0"/>
          <a:ext cx="3848138" cy="5256583"/>
        </a:xfrm>
        <a:prstGeom prst="roundRect">
          <a:avLst>
            <a:gd name="adj" fmla="val 10000"/>
          </a:avLst>
        </a:prstGeom>
        <a:gradFill rotWithShape="0">
          <a:gsLst>
            <a:gs pos="0">
              <a:schemeClr val="accent2">
                <a:tint val="40000"/>
                <a:hueOff val="0"/>
                <a:satOff val="0"/>
                <a:lumOff val="0"/>
                <a:alphaOff val="0"/>
                <a:tint val="74000"/>
              </a:schemeClr>
            </a:gs>
            <a:gs pos="49000">
              <a:schemeClr val="accent2">
                <a:tint val="40000"/>
                <a:hueOff val="0"/>
                <a:satOff val="0"/>
                <a:lumOff val="0"/>
                <a:alphaOff val="0"/>
                <a:tint val="96000"/>
                <a:shade val="84000"/>
                <a:satMod val="110000"/>
              </a:schemeClr>
            </a:gs>
            <a:gs pos="49100">
              <a:schemeClr val="accent2">
                <a:tint val="40000"/>
                <a:hueOff val="0"/>
                <a:satOff val="0"/>
                <a:lumOff val="0"/>
                <a:alphaOff val="0"/>
                <a:shade val="55000"/>
                <a:satMod val="150000"/>
              </a:schemeClr>
            </a:gs>
            <a:gs pos="92000">
              <a:schemeClr val="accent2">
                <a:tint val="40000"/>
                <a:hueOff val="0"/>
                <a:satOff val="0"/>
                <a:lumOff val="0"/>
                <a:alphaOff val="0"/>
                <a:tint val="98000"/>
                <a:shade val="90000"/>
                <a:satMod val="128000"/>
              </a:schemeClr>
            </a:gs>
            <a:gs pos="100000">
              <a:schemeClr val="accent2">
                <a:tint val="40000"/>
                <a:hueOff val="0"/>
                <a:satOff val="0"/>
                <a:lumOff val="0"/>
                <a:alphaOff val="0"/>
                <a:tint val="90000"/>
                <a:shade val="97000"/>
                <a:satMod val="128000"/>
              </a:schemeClr>
            </a:gs>
          </a:gsLst>
          <a:lin ang="5400000" scaled="1"/>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smtClean="0">
              <a:latin typeface="Arial Black" pitchFamily="34" charset="0"/>
            </a:rPr>
            <a:t>Lectura como proceso dinámico</a:t>
          </a:r>
          <a:endParaRPr lang="es-CO" sz="2000" b="1" kern="1200" dirty="0">
            <a:latin typeface="Arial Black" pitchFamily="34" charset="0"/>
          </a:endParaRPr>
        </a:p>
      </dsp:txBody>
      <dsp:txXfrm>
        <a:off x="0" y="0"/>
        <a:ext cx="3848138" cy="1576975"/>
      </dsp:txXfrm>
    </dsp:sp>
    <dsp:sp modelId="{41647DCB-4194-416C-995B-A45473370DD4}">
      <dsp:nvSpPr>
        <dsp:cNvPr id="0" name=""/>
        <dsp:cNvSpPr/>
      </dsp:nvSpPr>
      <dsp:spPr>
        <a:xfrm>
          <a:off x="459989" y="1445291"/>
          <a:ext cx="3078510" cy="797013"/>
        </a:xfrm>
        <a:prstGeom prst="roundRect">
          <a:avLst>
            <a:gd name="adj" fmla="val 10000"/>
          </a:avLst>
        </a:prstGeom>
        <a:gradFill rotWithShape="0">
          <a:gsLst>
            <a:gs pos="0">
              <a:schemeClr val="accent2">
                <a:hueOff val="0"/>
                <a:satOff val="0"/>
                <a:lumOff val="0"/>
                <a:alphaOff val="0"/>
                <a:tint val="74000"/>
              </a:schemeClr>
            </a:gs>
            <a:gs pos="49000">
              <a:schemeClr val="accent2">
                <a:hueOff val="0"/>
                <a:satOff val="0"/>
                <a:lumOff val="0"/>
                <a:alphaOff val="0"/>
                <a:tint val="96000"/>
                <a:shade val="84000"/>
                <a:satMod val="110000"/>
              </a:schemeClr>
            </a:gs>
            <a:gs pos="49100">
              <a:schemeClr val="accent2">
                <a:hueOff val="0"/>
                <a:satOff val="0"/>
                <a:lumOff val="0"/>
                <a:alphaOff val="0"/>
                <a:shade val="55000"/>
                <a:satMod val="150000"/>
              </a:schemeClr>
            </a:gs>
            <a:gs pos="92000">
              <a:schemeClr val="accent2">
                <a:hueOff val="0"/>
                <a:satOff val="0"/>
                <a:lumOff val="0"/>
                <a:alphaOff val="0"/>
                <a:tint val="98000"/>
                <a:shade val="90000"/>
                <a:satMod val="128000"/>
              </a:schemeClr>
            </a:gs>
            <a:gs pos="100000">
              <a:schemeClr val="accent2">
                <a:hueOff val="0"/>
                <a:satOff val="0"/>
                <a:lumOff val="0"/>
                <a:alphaOff val="0"/>
                <a:tint val="90000"/>
                <a:shade val="97000"/>
                <a:satMod val="128000"/>
              </a:schemeClr>
            </a:gs>
          </a:gsLst>
          <a:lin ang="5400000" scaled="1"/>
        </a:gradFill>
        <a:ln>
          <a:noFill/>
        </a:ln>
        <a:effectLst>
          <a:outerShdw blurRad="39000" dist="25400" dir="5400000" rotWithShape="0">
            <a:schemeClr val="accent2">
              <a:hueOff val="0"/>
              <a:satOff val="0"/>
              <a:lumOff val="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Black" pitchFamily="34" charset="0"/>
            </a:rPr>
            <a:t>El lector interactúa con  el texto para crear significado</a:t>
          </a:r>
        </a:p>
        <a:p>
          <a:pPr lvl="0" algn="ctr" defTabSz="622300">
            <a:lnSpc>
              <a:spcPct val="90000"/>
            </a:lnSpc>
            <a:spcBef>
              <a:spcPct val="0"/>
            </a:spcBef>
            <a:spcAft>
              <a:spcPct val="35000"/>
            </a:spcAft>
          </a:pPr>
          <a:endParaRPr lang="es-CO" sz="1100" kern="1200" dirty="0"/>
        </a:p>
      </dsp:txBody>
      <dsp:txXfrm>
        <a:off x="483333" y="1468635"/>
        <a:ext cx="3031822" cy="750325"/>
      </dsp:txXfrm>
    </dsp:sp>
    <dsp:sp modelId="{583B66B7-A17D-47ED-A4ED-910E03BECEA2}">
      <dsp:nvSpPr>
        <dsp:cNvPr id="0" name=""/>
        <dsp:cNvSpPr/>
      </dsp:nvSpPr>
      <dsp:spPr>
        <a:xfrm>
          <a:off x="360030" y="2473108"/>
          <a:ext cx="3078510" cy="2591182"/>
        </a:xfrm>
        <a:prstGeom prst="roundRect">
          <a:avLst>
            <a:gd name="adj" fmla="val 10000"/>
          </a:avLst>
        </a:prstGeom>
        <a:gradFill rotWithShape="0">
          <a:gsLst>
            <a:gs pos="0">
              <a:schemeClr val="accent2">
                <a:hueOff val="-5402520"/>
                <a:satOff val="11111"/>
                <a:lumOff val="-850"/>
                <a:alphaOff val="0"/>
                <a:tint val="74000"/>
              </a:schemeClr>
            </a:gs>
            <a:gs pos="49000">
              <a:schemeClr val="accent2">
                <a:hueOff val="-5402520"/>
                <a:satOff val="11111"/>
                <a:lumOff val="-850"/>
                <a:alphaOff val="0"/>
                <a:tint val="96000"/>
                <a:shade val="84000"/>
                <a:satMod val="110000"/>
              </a:schemeClr>
            </a:gs>
            <a:gs pos="49100">
              <a:schemeClr val="accent2">
                <a:hueOff val="-5402520"/>
                <a:satOff val="11111"/>
                <a:lumOff val="-850"/>
                <a:alphaOff val="0"/>
                <a:shade val="55000"/>
                <a:satMod val="150000"/>
              </a:schemeClr>
            </a:gs>
            <a:gs pos="92000">
              <a:schemeClr val="accent2">
                <a:hueOff val="-5402520"/>
                <a:satOff val="11111"/>
                <a:lumOff val="-850"/>
                <a:alphaOff val="0"/>
                <a:tint val="98000"/>
                <a:shade val="90000"/>
                <a:satMod val="128000"/>
              </a:schemeClr>
            </a:gs>
            <a:gs pos="100000">
              <a:schemeClr val="accent2">
                <a:hueOff val="-5402520"/>
                <a:satOff val="11111"/>
                <a:lumOff val="-850"/>
                <a:alphaOff val="0"/>
                <a:tint val="90000"/>
                <a:shade val="97000"/>
                <a:satMod val="128000"/>
              </a:schemeClr>
            </a:gs>
          </a:gsLst>
          <a:lin ang="5400000" scaled="1"/>
        </a:gradFill>
        <a:ln>
          <a:noFill/>
        </a:ln>
        <a:effectLst>
          <a:outerShdw blurRad="39000" dist="25400" dir="5400000" rotWithShape="0">
            <a:schemeClr val="accent2">
              <a:hueOff val="-5402520"/>
              <a:satOff val="11111"/>
              <a:lumOff val="-850"/>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just" defTabSz="622300">
            <a:lnSpc>
              <a:spcPct val="90000"/>
            </a:lnSpc>
            <a:spcBef>
              <a:spcPct val="0"/>
            </a:spcBef>
            <a:spcAft>
              <a:spcPct val="35000"/>
            </a:spcAft>
          </a:pPr>
          <a:r>
            <a:rPr lang="es-CO" sz="1400" kern="1200" dirty="0" smtClean="0">
              <a:solidFill>
                <a:schemeClr val="tx1"/>
              </a:solidFill>
              <a:latin typeface="Arial Black" pitchFamily="34" charset="0"/>
            </a:rPr>
            <a:t>El conocimiento que el lector trae al texto o “esquema lector” implica:</a:t>
          </a:r>
        </a:p>
        <a:p>
          <a:pPr lvl="0" algn="l" defTabSz="622300">
            <a:lnSpc>
              <a:spcPct val="90000"/>
            </a:lnSpc>
            <a:spcBef>
              <a:spcPct val="0"/>
            </a:spcBef>
            <a:spcAft>
              <a:spcPct val="35000"/>
            </a:spcAft>
          </a:pPr>
          <a:r>
            <a:rPr lang="es-CO" sz="1400" kern="1200" dirty="0" smtClean="0">
              <a:solidFill>
                <a:schemeClr val="tx1"/>
              </a:solidFill>
              <a:latin typeface="Arial Black" pitchFamily="34" charset="0"/>
              <a:cs typeface="Arial" pitchFamily="34" charset="0"/>
            </a:rPr>
            <a:t>Familiarización con el contexto de lectura.</a:t>
          </a:r>
        </a:p>
        <a:p>
          <a:pPr lvl="0" algn="l" defTabSz="622300">
            <a:lnSpc>
              <a:spcPct val="90000"/>
            </a:lnSpc>
            <a:spcBef>
              <a:spcPct val="0"/>
            </a:spcBef>
            <a:spcAft>
              <a:spcPct val="35000"/>
            </a:spcAft>
          </a:pPr>
          <a:r>
            <a:rPr lang="es-CO" sz="1400" kern="1200" dirty="0" smtClean="0">
              <a:solidFill>
                <a:schemeClr val="tx1"/>
              </a:solidFill>
              <a:latin typeface="Arial Black" pitchFamily="34" charset="0"/>
              <a:cs typeface="Arial" pitchFamily="34" charset="0"/>
            </a:rPr>
            <a:t>Comprensión del esquema formal.</a:t>
          </a:r>
        </a:p>
        <a:p>
          <a:pPr lvl="0" algn="l" defTabSz="622300">
            <a:lnSpc>
              <a:spcPct val="90000"/>
            </a:lnSpc>
            <a:spcBef>
              <a:spcPct val="0"/>
            </a:spcBef>
            <a:spcAft>
              <a:spcPct val="35000"/>
            </a:spcAft>
          </a:pPr>
          <a:r>
            <a:rPr lang="es-CO" sz="1400" kern="1200" dirty="0" smtClean="0">
              <a:solidFill>
                <a:schemeClr val="tx1"/>
              </a:solidFill>
              <a:latin typeface="Arial Black" pitchFamily="34" charset="0"/>
              <a:cs typeface="Arial" pitchFamily="34" charset="0"/>
            </a:rPr>
            <a:t>Conocimiento de código lingüístico.</a:t>
          </a:r>
          <a:endParaRPr lang="es-CO" sz="1400" kern="1200" dirty="0" smtClean="0">
            <a:solidFill>
              <a:schemeClr val="tx1"/>
            </a:solidFill>
            <a:latin typeface="Arial Black" pitchFamily="34" charset="0"/>
          </a:endParaRPr>
        </a:p>
        <a:p>
          <a:pPr lvl="0" algn="ctr" defTabSz="622300">
            <a:lnSpc>
              <a:spcPct val="90000"/>
            </a:lnSpc>
            <a:spcBef>
              <a:spcPct val="0"/>
            </a:spcBef>
            <a:spcAft>
              <a:spcPct val="35000"/>
            </a:spcAft>
          </a:pPr>
          <a:endParaRPr lang="es-CO" sz="1000" kern="1200" dirty="0"/>
        </a:p>
      </dsp:txBody>
      <dsp:txXfrm>
        <a:off x="435923" y="2549001"/>
        <a:ext cx="2926724" cy="2439396"/>
      </dsp:txXfrm>
    </dsp:sp>
    <dsp:sp modelId="{FB928105-453E-4E17-A8C0-97B94C3295C7}">
      <dsp:nvSpPr>
        <dsp:cNvPr id="0" name=""/>
        <dsp:cNvSpPr/>
      </dsp:nvSpPr>
      <dsp:spPr>
        <a:xfrm>
          <a:off x="4140749" y="0"/>
          <a:ext cx="3848138" cy="5256583"/>
        </a:xfrm>
        <a:prstGeom prst="roundRect">
          <a:avLst>
            <a:gd name="adj" fmla="val 10000"/>
          </a:avLst>
        </a:prstGeom>
        <a:gradFill rotWithShape="0">
          <a:gsLst>
            <a:gs pos="0">
              <a:schemeClr val="accent2">
                <a:tint val="40000"/>
                <a:hueOff val="0"/>
                <a:satOff val="0"/>
                <a:lumOff val="0"/>
                <a:alphaOff val="0"/>
                <a:tint val="74000"/>
              </a:schemeClr>
            </a:gs>
            <a:gs pos="49000">
              <a:schemeClr val="accent2">
                <a:tint val="40000"/>
                <a:hueOff val="0"/>
                <a:satOff val="0"/>
                <a:lumOff val="0"/>
                <a:alphaOff val="0"/>
                <a:tint val="96000"/>
                <a:shade val="84000"/>
                <a:satMod val="110000"/>
              </a:schemeClr>
            </a:gs>
            <a:gs pos="49100">
              <a:schemeClr val="accent2">
                <a:tint val="40000"/>
                <a:hueOff val="0"/>
                <a:satOff val="0"/>
                <a:lumOff val="0"/>
                <a:alphaOff val="0"/>
                <a:shade val="55000"/>
                <a:satMod val="150000"/>
              </a:schemeClr>
            </a:gs>
            <a:gs pos="92000">
              <a:schemeClr val="accent2">
                <a:tint val="40000"/>
                <a:hueOff val="0"/>
                <a:satOff val="0"/>
                <a:lumOff val="0"/>
                <a:alphaOff val="0"/>
                <a:tint val="98000"/>
                <a:shade val="90000"/>
                <a:satMod val="128000"/>
              </a:schemeClr>
            </a:gs>
            <a:gs pos="100000">
              <a:schemeClr val="accent2">
                <a:tint val="40000"/>
                <a:hueOff val="0"/>
                <a:satOff val="0"/>
                <a:lumOff val="0"/>
                <a:alphaOff val="0"/>
                <a:tint val="90000"/>
                <a:shade val="97000"/>
                <a:satMod val="128000"/>
              </a:schemeClr>
            </a:gs>
          </a:gsLst>
          <a:lin ang="5400000" scaled="1"/>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kern="1200" dirty="0" smtClean="0">
              <a:latin typeface="Arial Black" pitchFamily="34" charset="0"/>
            </a:rPr>
            <a:t>La comprensión desde la teoría de los esquemas y el modelo interactivo de la lectura.</a:t>
          </a:r>
          <a:endParaRPr lang="es-CO" sz="2000" kern="1200" dirty="0">
            <a:latin typeface="Arial Black" pitchFamily="34" charset="0"/>
          </a:endParaRPr>
        </a:p>
      </dsp:txBody>
      <dsp:txXfrm>
        <a:off x="4140749" y="0"/>
        <a:ext cx="3848138" cy="1576975"/>
      </dsp:txXfrm>
    </dsp:sp>
    <dsp:sp modelId="{AB14C982-B33D-4CB4-9537-8D1056B3434B}">
      <dsp:nvSpPr>
        <dsp:cNvPr id="0" name=""/>
        <dsp:cNvSpPr/>
      </dsp:nvSpPr>
      <dsp:spPr>
        <a:xfrm>
          <a:off x="4525563" y="1578515"/>
          <a:ext cx="3078510" cy="1584931"/>
        </a:xfrm>
        <a:prstGeom prst="roundRect">
          <a:avLst>
            <a:gd name="adj" fmla="val 10000"/>
          </a:avLst>
        </a:prstGeom>
        <a:gradFill rotWithShape="0">
          <a:gsLst>
            <a:gs pos="0">
              <a:schemeClr val="accent2">
                <a:hueOff val="-10805041"/>
                <a:satOff val="22223"/>
                <a:lumOff val="-1699"/>
                <a:alphaOff val="0"/>
                <a:tint val="74000"/>
              </a:schemeClr>
            </a:gs>
            <a:gs pos="49000">
              <a:schemeClr val="accent2">
                <a:hueOff val="-10805041"/>
                <a:satOff val="22223"/>
                <a:lumOff val="-1699"/>
                <a:alphaOff val="0"/>
                <a:tint val="96000"/>
                <a:shade val="84000"/>
                <a:satMod val="110000"/>
              </a:schemeClr>
            </a:gs>
            <a:gs pos="49100">
              <a:schemeClr val="accent2">
                <a:hueOff val="-10805041"/>
                <a:satOff val="22223"/>
                <a:lumOff val="-1699"/>
                <a:alphaOff val="0"/>
                <a:shade val="55000"/>
                <a:satMod val="150000"/>
              </a:schemeClr>
            </a:gs>
            <a:gs pos="92000">
              <a:schemeClr val="accent2">
                <a:hueOff val="-10805041"/>
                <a:satOff val="22223"/>
                <a:lumOff val="-1699"/>
                <a:alphaOff val="0"/>
                <a:tint val="98000"/>
                <a:shade val="90000"/>
                <a:satMod val="128000"/>
              </a:schemeClr>
            </a:gs>
            <a:gs pos="100000">
              <a:schemeClr val="accent2">
                <a:hueOff val="-10805041"/>
                <a:satOff val="22223"/>
                <a:lumOff val="-1699"/>
                <a:alphaOff val="0"/>
                <a:tint val="90000"/>
                <a:shade val="97000"/>
                <a:satMod val="128000"/>
              </a:schemeClr>
            </a:gs>
          </a:gsLst>
          <a:lin ang="5400000" scaled="1"/>
        </a:gradFill>
        <a:ln>
          <a:noFill/>
        </a:ln>
        <a:effectLst>
          <a:outerShdw blurRad="39000" dist="25400" dir="5400000" rotWithShape="0">
            <a:schemeClr val="accent2">
              <a:hueOff val="-10805041"/>
              <a:satOff val="22223"/>
              <a:lumOff val="-1699"/>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Black" pitchFamily="34" charset="0"/>
            </a:rPr>
            <a:t>La comprensión depende del éxito del lector para activar esquemas  que coincidan con el texto.</a:t>
          </a:r>
          <a:endParaRPr lang="es-CO" sz="1400" kern="1200" dirty="0">
            <a:latin typeface="Arial Black" pitchFamily="34" charset="0"/>
          </a:endParaRPr>
        </a:p>
      </dsp:txBody>
      <dsp:txXfrm>
        <a:off x="4571984" y="1624936"/>
        <a:ext cx="2985668" cy="1492089"/>
      </dsp:txXfrm>
    </dsp:sp>
    <dsp:sp modelId="{F79F1FA9-7CE9-41E0-B09B-8208FCDA911C}">
      <dsp:nvSpPr>
        <dsp:cNvPr id="0" name=""/>
        <dsp:cNvSpPr/>
      </dsp:nvSpPr>
      <dsp:spPr>
        <a:xfrm>
          <a:off x="4525563" y="3407282"/>
          <a:ext cx="3078510" cy="1584931"/>
        </a:xfrm>
        <a:prstGeom prst="roundRect">
          <a:avLst>
            <a:gd name="adj" fmla="val 10000"/>
          </a:avLst>
        </a:prstGeom>
        <a:gradFill rotWithShape="0">
          <a:gsLst>
            <a:gs pos="0">
              <a:schemeClr val="accent2">
                <a:hueOff val="-16207560"/>
                <a:satOff val="33334"/>
                <a:lumOff val="-2549"/>
                <a:alphaOff val="0"/>
                <a:tint val="74000"/>
              </a:schemeClr>
            </a:gs>
            <a:gs pos="49000">
              <a:schemeClr val="accent2">
                <a:hueOff val="-16207560"/>
                <a:satOff val="33334"/>
                <a:lumOff val="-2549"/>
                <a:alphaOff val="0"/>
                <a:tint val="96000"/>
                <a:shade val="84000"/>
                <a:satMod val="110000"/>
              </a:schemeClr>
            </a:gs>
            <a:gs pos="49100">
              <a:schemeClr val="accent2">
                <a:hueOff val="-16207560"/>
                <a:satOff val="33334"/>
                <a:lumOff val="-2549"/>
                <a:alphaOff val="0"/>
                <a:shade val="55000"/>
                <a:satMod val="150000"/>
              </a:schemeClr>
            </a:gs>
            <a:gs pos="92000">
              <a:schemeClr val="accent2">
                <a:hueOff val="-16207560"/>
                <a:satOff val="33334"/>
                <a:lumOff val="-2549"/>
                <a:alphaOff val="0"/>
                <a:tint val="98000"/>
                <a:shade val="90000"/>
                <a:satMod val="128000"/>
              </a:schemeClr>
            </a:gs>
            <a:gs pos="100000">
              <a:schemeClr val="accent2">
                <a:hueOff val="-16207560"/>
                <a:satOff val="33334"/>
                <a:lumOff val="-2549"/>
                <a:alphaOff val="0"/>
                <a:tint val="90000"/>
                <a:shade val="97000"/>
                <a:satMod val="128000"/>
              </a:schemeClr>
            </a:gs>
          </a:gsLst>
          <a:lin ang="5400000" scaled="1"/>
        </a:gradFill>
        <a:ln>
          <a:noFill/>
        </a:ln>
        <a:effectLst>
          <a:outerShdw blurRad="39000" dist="25400" dir="5400000" rotWithShape="0">
            <a:schemeClr val="accent2">
              <a:hueOff val="-16207560"/>
              <a:satOff val="33334"/>
              <a:lumOff val="-2549"/>
              <a:alphaOff val="0"/>
              <a:shade val="33000"/>
              <a:alpha val="83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s-CO" sz="1400" kern="1200" dirty="0" smtClean="0">
              <a:solidFill>
                <a:schemeClr val="tx1"/>
              </a:solidFill>
              <a:latin typeface="Arial Black" pitchFamily="34" charset="0"/>
            </a:rPr>
            <a:t>La comprensión se produce mediante</a:t>
          </a:r>
          <a:r>
            <a:rPr lang="es-CO" sz="1400" kern="1200" dirty="0" smtClean="0">
              <a:solidFill>
                <a:schemeClr val="tx1"/>
              </a:solidFill>
              <a:latin typeface="Arial Black" pitchFamily="34" charset="0"/>
              <a:cs typeface="Arial" pitchFamily="34" charset="0"/>
            </a:rPr>
            <a:t> la i</a:t>
          </a:r>
          <a:r>
            <a:rPr lang="es-CO" sz="1400" b="1" kern="1200" dirty="0" smtClean="0">
              <a:solidFill>
                <a:schemeClr val="tx1"/>
              </a:solidFill>
              <a:latin typeface="Arial Black" pitchFamily="34" charset="0"/>
              <a:cs typeface="Arial" pitchFamily="34" charset="0"/>
            </a:rPr>
            <a:t>nteracción</a:t>
          </a:r>
          <a:r>
            <a:rPr lang="es-CO" sz="1400" kern="1200" dirty="0" smtClean="0">
              <a:solidFill>
                <a:schemeClr val="tx1"/>
              </a:solidFill>
              <a:latin typeface="Arial Black" pitchFamily="34" charset="0"/>
              <a:cs typeface="Arial" pitchFamily="34" charset="0"/>
            </a:rPr>
            <a:t> del </a:t>
          </a:r>
          <a:r>
            <a:rPr lang="es-CO" sz="1400" b="1" kern="1200" dirty="0" smtClean="0">
              <a:solidFill>
                <a:schemeClr val="tx1"/>
              </a:solidFill>
              <a:latin typeface="Arial Black" pitchFamily="34" charset="0"/>
              <a:cs typeface="Arial" pitchFamily="34" charset="0"/>
            </a:rPr>
            <a:t>conocimiento previo </a:t>
          </a:r>
          <a:r>
            <a:rPr lang="es-CO" sz="1400" kern="1200" dirty="0" smtClean="0">
              <a:solidFill>
                <a:schemeClr val="tx1"/>
              </a:solidFill>
              <a:latin typeface="Arial Black" pitchFamily="34" charset="0"/>
              <a:cs typeface="Arial" pitchFamily="34" charset="0"/>
            </a:rPr>
            <a:t>que aporta el lector y la </a:t>
          </a:r>
          <a:r>
            <a:rPr lang="es-CO" sz="1400" b="1" kern="1200" dirty="0" smtClean="0">
              <a:solidFill>
                <a:schemeClr val="tx1"/>
              </a:solidFill>
              <a:latin typeface="Arial Black" pitchFamily="34" charset="0"/>
              <a:cs typeface="Arial" pitchFamily="34" charset="0"/>
            </a:rPr>
            <a:t>información que proporciona el texto</a:t>
          </a:r>
          <a:endParaRPr lang="es-CO" sz="1400" kern="1200" dirty="0">
            <a:solidFill>
              <a:schemeClr val="tx1"/>
            </a:solidFill>
            <a:latin typeface="Arial Black" pitchFamily="34" charset="0"/>
          </a:endParaRPr>
        </a:p>
      </dsp:txBody>
      <dsp:txXfrm>
        <a:off x="4571984" y="3453703"/>
        <a:ext cx="2985668" cy="1492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70213D-1C27-4EDB-9927-06F719EC7127}">
      <dsp:nvSpPr>
        <dsp:cNvPr id="0" name=""/>
        <dsp:cNvSpPr/>
      </dsp:nvSpPr>
      <dsp:spPr>
        <a:xfrm>
          <a:off x="1871082" y="1871534"/>
          <a:ext cx="2603399" cy="1447161"/>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CO" sz="1100" kern="1200" dirty="0" smtClean="0"/>
            <a:t> </a:t>
          </a:r>
          <a:r>
            <a:rPr lang="es-CO" sz="1600" kern="1200" dirty="0" smtClean="0">
              <a:latin typeface="Arial Black" pitchFamily="34" charset="0"/>
            </a:rPr>
            <a:t>¿Cómo enseñar a comprender?</a:t>
          </a:r>
          <a:endParaRPr lang="es-CO" sz="1600" kern="1200" dirty="0">
            <a:latin typeface="Arial Black" pitchFamily="34" charset="0"/>
          </a:endParaRPr>
        </a:p>
      </dsp:txBody>
      <dsp:txXfrm>
        <a:off x="2252341" y="2083466"/>
        <a:ext cx="1840881" cy="1023297"/>
      </dsp:txXfrm>
    </dsp:sp>
    <dsp:sp modelId="{AB363BCA-B741-419F-9C9F-EC18CBAA6A0B}">
      <dsp:nvSpPr>
        <dsp:cNvPr id="0" name=""/>
        <dsp:cNvSpPr/>
      </dsp:nvSpPr>
      <dsp:spPr>
        <a:xfrm rot="16117046">
          <a:off x="3052012" y="1434727"/>
          <a:ext cx="197876" cy="51169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CO" sz="2300" kern="1200"/>
        </a:p>
      </dsp:txBody>
      <dsp:txXfrm rot="10800000">
        <a:off x="3082410" y="1566740"/>
        <a:ext cx="138513" cy="307018"/>
      </dsp:txXfrm>
    </dsp:sp>
    <dsp:sp modelId="{47E2A14A-9C06-4EB8-81A6-428456DDD838}">
      <dsp:nvSpPr>
        <dsp:cNvPr id="0" name=""/>
        <dsp:cNvSpPr/>
      </dsp:nvSpPr>
      <dsp:spPr>
        <a:xfrm>
          <a:off x="2071698" y="-6527"/>
          <a:ext cx="2112908" cy="1504995"/>
        </a:xfrm>
        <a:prstGeom prst="ellipse">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O" sz="1600" b="0" kern="1200" dirty="0" smtClean="0">
              <a:latin typeface="Arial Black" pitchFamily="34" charset="0"/>
            </a:rPr>
            <a:t>Esquema a contextual</a:t>
          </a:r>
          <a:endParaRPr lang="es-CO" sz="1600" b="0" kern="1200" dirty="0">
            <a:latin typeface="Arial Black" pitchFamily="34" charset="0"/>
          </a:endParaRPr>
        </a:p>
      </dsp:txBody>
      <dsp:txXfrm>
        <a:off x="2381126" y="213874"/>
        <a:ext cx="1494052" cy="1064193"/>
      </dsp:txXfrm>
    </dsp:sp>
    <dsp:sp modelId="{84335E7D-AD7E-4BFB-B56C-23CC85AE5177}">
      <dsp:nvSpPr>
        <dsp:cNvPr id="0" name=""/>
        <dsp:cNvSpPr/>
      </dsp:nvSpPr>
      <dsp:spPr>
        <a:xfrm rot="1898674">
          <a:off x="4113010" y="2994214"/>
          <a:ext cx="245043" cy="511698"/>
        </a:xfrm>
        <a:prstGeom prst="rightArrow">
          <a:avLst>
            <a:gd name="adj1" fmla="val 60000"/>
            <a:gd name="adj2" fmla="val 50000"/>
          </a:avLst>
        </a:prstGeom>
        <a:solidFill>
          <a:schemeClr val="accent2">
            <a:hueOff val="-8103780"/>
            <a:satOff val="16667"/>
            <a:lumOff val="-127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CO" sz="2300" kern="1200"/>
        </a:p>
      </dsp:txBody>
      <dsp:txXfrm>
        <a:off x="4118475" y="3077270"/>
        <a:ext cx="171530" cy="307018"/>
      </dsp:txXfrm>
    </dsp:sp>
    <dsp:sp modelId="{95751056-1E10-42D9-81DF-77EB9D8C1F3E}">
      <dsp:nvSpPr>
        <dsp:cNvPr id="0" name=""/>
        <dsp:cNvSpPr/>
      </dsp:nvSpPr>
      <dsp:spPr>
        <a:xfrm>
          <a:off x="4202265" y="3095255"/>
          <a:ext cx="2062430" cy="1539640"/>
        </a:xfrm>
        <a:prstGeom prst="ellipse">
          <a:avLst/>
        </a:prstGeom>
        <a:solidFill>
          <a:schemeClr val="accent2">
            <a:hueOff val="-8103780"/>
            <a:satOff val="16667"/>
            <a:lumOff val="-1274"/>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t/>
          </a:r>
          <a:br>
            <a:rPr lang="es-CO" sz="1400" kern="1200" dirty="0" smtClean="0"/>
          </a:br>
          <a:r>
            <a:rPr lang="es-CO" sz="1600" b="1" kern="1200" dirty="0" smtClean="0">
              <a:latin typeface="Arial Black" pitchFamily="34" charset="0"/>
            </a:rPr>
            <a:t>Esquema Lingüístico</a:t>
          </a:r>
          <a:endParaRPr lang="es-CO" sz="1600" b="1" kern="1200" dirty="0">
            <a:latin typeface="Arial Black" pitchFamily="34" charset="0"/>
          </a:endParaRPr>
        </a:p>
      </dsp:txBody>
      <dsp:txXfrm>
        <a:off x="4504301" y="3320730"/>
        <a:ext cx="1458358" cy="1088690"/>
      </dsp:txXfrm>
    </dsp:sp>
    <dsp:sp modelId="{3134A46B-3DA8-45F1-AE21-159292306182}">
      <dsp:nvSpPr>
        <dsp:cNvPr id="0" name=""/>
        <dsp:cNvSpPr/>
      </dsp:nvSpPr>
      <dsp:spPr>
        <a:xfrm rot="9072273">
          <a:off x="1928317" y="2955980"/>
          <a:ext cx="244910" cy="511698"/>
        </a:xfrm>
        <a:prstGeom prst="rightArrow">
          <a:avLst>
            <a:gd name="adj1" fmla="val 60000"/>
            <a:gd name="adj2" fmla="val 50000"/>
          </a:avLst>
        </a:prstGeom>
        <a:solidFill>
          <a:schemeClr val="accent2">
            <a:hueOff val="-16207560"/>
            <a:satOff val="33334"/>
            <a:lumOff val="-254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CO" sz="2300" kern="1200"/>
        </a:p>
      </dsp:txBody>
      <dsp:txXfrm rot="10800000">
        <a:off x="1997247" y="3040625"/>
        <a:ext cx="171437" cy="307018"/>
      </dsp:txXfrm>
    </dsp:sp>
    <dsp:sp modelId="{8D19A1CC-91E4-47F8-B903-A67894E8AED9}">
      <dsp:nvSpPr>
        <dsp:cNvPr id="0" name=""/>
        <dsp:cNvSpPr/>
      </dsp:nvSpPr>
      <dsp:spPr>
        <a:xfrm>
          <a:off x="0" y="3024344"/>
          <a:ext cx="2045649" cy="1504995"/>
        </a:xfrm>
        <a:prstGeom prst="ellipse">
          <a:avLst/>
        </a:prstGeom>
        <a:solidFill>
          <a:schemeClr val="accent2">
            <a:hueOff val="-16207560"/>
            <a:satOff val="33334"/>
            <a:lumOff val="-2549"/>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O" sz="1600" b="0" kern="1200" dirty="0" smtClean="0">
              <a:latin typeface="Arial Black" pitchFamily="34" charset="0"/>
            </a:rPr>
            <a:t>Esquema Formal  </a:t>
          </a:r>
          <a:endParaRPr lang="es-CO" sz="1600" kern="1200" dirty="0"/>
        </a:p>
      </dsp:txBody>
      <dsp:txXfrm>
        <a:off x="299578" y="3244745"/>
        <a:ext cx="1446493" cy="10641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EAD80-DA61-44A1-B957-A25E32156833}">
      <dsp:nvSpPr>
        <dsp:cNvPr id="0" name=""/>
        <dsp:cNvSpPr/>
      </dsp:nvSpPr>
      <dsp:spPr>
        <a:xfrm>
          <a:off x="254347" y="2408"/>
          <a:ext cx="5714657" cy="1731179"/>
        </a:xfrm>
        <a:prstGeom prst="roundRect">
          <a:avLst>
            <a:gd name="adj" fmla="val 10000"/>
          </a:avLst>
        </a:prstGeom>
        <a:solidFill>
          <a:schemeClr val="accent6">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s-CO" sz="3600" b="1" kern="1200" dirty="0" smtClean="0">
              <a:solidFill>
                <a:schemeClr val="tx1"/>
              </a:solidFill>
              <a:latin typeface="+mj-lt"/>
            </a:rPr>
            <a:t>Estrategias</a:t>
          </a:r>
          <a:r>
            <a:rPr lang="es-CO" sz="3600" b="1" kern="1200" dirty="0" smtClean="0">
              <a:solidFill>
                <a:schemeClr val="tx1"/>
              </a:solidFill>
            </a:rPr>
            <a:t> para mejorar la lectura</a:t>
          </a:r>
          <a:endParaRPr lang="es-CO" sz="3600" kern="1200" dirty="0">
            <a:solidFill>
              <a:schemeClr val="tx1"/>
            </a:solidFill>
          </a:endParaRPr>
        </a:p>
      </dsp:txBody>
      <dsp:txXfrm>
        <a:off x="305052" y="53113"/>
        <a:ext cx="5613247" cy="1629769"/>
      </dsp:txXfrm>
    </dsp:sp>
    <dsp:sp modelId="{387A84D0-5F2A-40C8-9E66-ECA877962492}">
      <dsp:nvSpPr>
        <dsp:cNvPr id="0" name=""/>
        <dsp:cNvSpPr/>
      </dsp:nvSpPr>
      <dsp:spPr>
        <a:xfrm>
          <a:off x="825813" y="1733587"/>
          <a:ext cx="320347" cy="2203003"/>
        </a:xfrm>
        <a:custGeom>
          <a:avLst/>
          <a:gdLst/>
          <a:ahLst/>
          <a:cxnLst/>
          <a:rect l="0" t="0" r="0" b="0"/>
          <a:pathLst>
            <a:path>
              <a:moveTo>
                <a:pt x="0" y="0"/>
              </a:moveTo>
              <a:lnTo>
                <a:pt x="0" y="2203003"/>
              </a:lnTo>
              <a:lnTo>
                <a:pt x="320347" y="2203003"/>
              </a:lnTo>
            </a:path>
          </a:pathLst>
        </a:custGeom>
        <a:noFill/>
        <a:ln w="400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5EF902-8A43-43A3-9B82-5B84F342F696}">
      <dsp:nvSpPr>
        <dsp:cNvPr id="0" name=""/>
        <dsp:cNvSpPr/>
      </dsp:nvSpPr>
      <dsp:spPr>
        <a:xfrm>
          <a:off x="1146161" y="2160236"/>
          <a:ext cx="7312861" cy="3552708"/>
        </a:xfrm>
        <a:prstGeom prst="roundRect">
          <a:avLst>
            <a:gd name="adj" fmla="val 10000"/>
          </a:avLst>
        </a:prstGeom>
        <a:solidFill>
          <a:schemeClr val="accent6">
            <a:lumMod val="20000"/>
            <a:lumOff val="80000"/>
            <a:alpha val="90000"/>
          </a:schemeClr>
        </a:solidFill>
        <a:ln w="400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s-CO" sz="2000" b="1" kern="1200" dirty="0" smtClean="0">
              <a:latin typeface="Arial" pitchFamily="34" charset="0"/>
              <a:cs typeface="Arial" pitchFamily="34" charset="0"/>
            </a:rPr>
            <a:t>Leer con un propósito.</a:t>
          </a:r>
        </a:p>
        <a:p>
          <a:pPr lvl="0" algn="l" defTabSz="889000">
            <a:lnSpc>
              <a:spcPct val="90000"/>
            </a:lnSpc>
            <a:spcBef>
              <a:spcPct val="0"/>
            </a:spcBef>
            <a:spcAft>
              <a:spcPct val="35000"/>
            </a:spcAft>
          </a:pPr>
          <a:r>
            <a:rPr lang="es-CO" sz="2000" b="1" kern="1200" dirty="0" smtClean="0">
              <a:latin typeface="Arial" pitchFamily="34" charset="0"/>
              <a:cs typeface="Arial" pitchFamily="34" charset="0"/>
            </a:rPr>
            <a:t> </a:t>
          </a:r>
        </a:p>
        <a:p>
          <a:pPr lvl="0" algn="l" defTabSz="889000">
            <a:lnSpc>
              <a:spcPct val="90000"/>
            </a:lnSpc>
            <a:spcBef>
              <a:spcPct val="0"/>
            </a:spcBef>
            <a:spcAft>
              <a:spcPct val="35000"/>
            </a:spcAft>
          </a:pPr>
          <a:r>
            <a:rPr lang="es-CO" sz="2000" b="1" kern="1200" dirty="0" smtClean="0">
              <a:latin typeface="Arial" pitchFamily="34" charset="0"/>
              <a:cs typeface="Arial" pitchFamily="34" charset="0"/>
            </a:rPr>
            <a:t>Utilizar  conocimientos previos de diversa índole. </a:t>
          </a:r>
        </a:p>
        <a:p>
          <a:pPr lvl="0" algn="l" defTabSz="889000">
            <a:lnSpc>
              <a:spcPct val="90000"/>
            </a:lnSpc>
            <a:spcBef>
              <a:spcPct val="0"/>
            </a:spcBef>
            <a:spcAft>
              <a:spcPct val="35000"/>
            </a:spcAft>
          </a:pPr>
          <a:endParaRPr lang="es-CO" sz="2000" b="1" kern="1200" dirty="0" smtClean="0">
            <a:latin typeface="Arial" pitchFamily="34" charset="0"/>
            <a:cs typeface="Arial" pitchFamily="34" charset="0"/>
          </a:endParaRPr>
        </a:p>
        <a:p>
          <a:pPr lvl="0" algn="l" defTabSz="889000">
            <a:lnSpc>
              <a:spcPct val="90000"/>
            </a:lnSpc>
            <a:spcBef>
              <a:spcPct val="0"/>
            </a:spcBef>
            <a:spcAft>
              <a:spcPct val="35000"/>
            </a:spcAft>
          </a:pPr>
          <a:r>
            <a:rPr lang="es-CO" sz="2000" b="1" kern="1200" dirty="0" smtClean="0">
              <a:latin typeface="Arial" pitchFamily="34" charset="0"/>
              <a:cs typeface="Arial" pitchFamily="34" charset="0"/>
            </a:rPr>
            <a:t>Identificar las ideas principales y la estructura del texto.</a:t>
          </a:r>
        </a:p>
        <a:p>
          <a:pPr lvl="0" algn="l" defTabSz="889000">
            <a:lnSpc>
              <a:spcPct val="90000"/>
            </a:lnSpc>
            <a:spcBef>
              <a:spcPct val="0"/>
            </a:spcBef>
            <a:spcAft>
              <a:spcPct val="35000"/>
            </a:spcAft>
          </a:pPr>
          <a:endParaRPr lang="es-CO" sz="2000" b="1" kern="1200" dirty="0" smtClean="0">
            <a:latin typeface="Arial" pitchFamily="34" charset="0"/>
            <a:cs typeface="Arial" pitchFamily="34" charset="0"/>
          </a:endParaRPr>
        </a:p>
        <a:p>
          <a:pPr lvl="0" algn="l" defTabSz="889000">
            <a:lnSpc>
              <a:spcPct val="90000"/>
            </a:lnSpc>
            <a:spcBef>
              <a:spcPct val="0"/>
            </a:spcBef>
            <a:spcAft>
              <a:spcPct val="35000"/>
            </a:spcAft>
          </a:pPr>
          <a:r>
            <a:rPr lang="es-CO" sz="2000" b="1" kern="1200" dirty="0" smtClean="0">
              <a:latin typeface="Arial" pitchFamily="34" charset="0"/>
              <a:cs typeface="Arial" pitchFamily="34" charset="0"/>
            </a:rPr>
            <a:t>Estar motivado e interactuar con el texto.</a:t>
          </a:r>
        </a:p>
        <a:p>
          <a:pPr lvl="0" algn="l" defTabSz="889000">
            <a:lnSpc>
              <a:spcPct val="90000"/>
            </a:lnSpc>
            <a:spcBef>
              <a:spcPct val="0"/>
            </a:spcBef>
            <a:spcAft>
              <a:spcPct val="35000"/>
            </a:spcAft>
          </a:pPr>
          <a:endParaRPr lang="es-CO" sz="2000" b="1" kern="1200" dirty="0" smtClean="0">
            <a:latin typeface="Arial" pitchFamily="34" charset="0"/>
            <a:cs typeface="Arial" pitchFamily="34" charset="0"/>
          </a:endParaRPr>
        </a:p>
        <a:p>
          <a:pPr lvl="0" algn="l" defTabSz="889000">
            <a:lnSpc>
              <a:spcPct val="90000"/>
            </a:lnSpc>
            <a:spcBef>
              <a:spcPct val="0"/>
            </a:spcBef>
            <a:spcAft>
              <a:spcPct val="35000"/>
            </a:spcAft>
          </a:pPr>
          <a:r>
            <a:rPr lang="es-CO" sz="2000" b="1" kern="1200" dirty="0" smtClean="0">
              <a:latin typeface="Arial" pitchFamily="34" charset="0"/>
              <a:cs typeface="Arial" pitchFamily="34" charset="0"/>
            </a:rPr>
            <a:t>Automonitorear la comprensión lectora. </a:t>
          </a:r>
          <a:endParaRPr lang="es-CO" sz="2000" b="1" kern="1200" dirty="0"/>
        </a:p>
      </dsp:txBody>
      <dsp:txXfrm>
        <a:off x="1250216" y="2264291"/>
        <a:ext cx="7104751" cy="33445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3E299-AD3F-481B-8507-BF26AF79F7AE}">
      <dsp:nvSpPr>
        <dsp:cNvPr id="0" name=""/>
        <dsp:cNvSpPr/>
      </dsp:nvSpPr>
      <dsp:spPr>
        <a:xfrm rot="5400000">
          <a:off x="478207" y="214239"/>
          <a:ext cx="1161475" cy="1116676"/>
        </a:xfrm>
        <a:prstGeom prst="chevron">
          <a:avLst/>
        </a:prstGeom>
        <a:solidFill>
          <a:schemeClr val="accent2">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latin typeface="Arial Black" pitchFamily="34" charset="0"/>
              <a:cs typeface="Arial" pitchFamily="34" charset="0"/>
            </a:rPr>
            <a:t>Pre-lectura</a:t>
          </a:r>
          <a:r>
            <a:rPr lang="es-CO" sz="1100" b="1" kern="1200" dirty="0" smtClean="0">
              <a:solidFill>
                <a:schemeClr val="tx1"/>
              </a:solidFill>
              <a:latin typeface="Arial" pitchFamily="34" charset="0"/>
              <a:cs typeface="Arial" pitchFamily="34" charset="0"/>
            </a:rPr>
            <a:t> </a:t>
          </a:r>
          <a:endParaRPr lang="es-CO" sz="1100" kern="1200" dirty="0">
            <a:solidFill>
              <a:schemeClr val="tx1"/>
            </a:solidFill>
          </a:endParaRPr>
        </a:p>
      </dsp:txBody>
      <dsp:txXfrm rot="-5400000">
        <a:off x="500607" y="750177"/>
        <a:ext cx="1116676" cy="44799"/>
      </dsp:txXfrm>
    </dsp:sp>
    <dsp:sp modelId="{A00732DE-54AC-459A-AAB0-ED5938C705B1}">
      <dsp:nvSpPr>
        <dsp:cNvPr id="0" name=""/>
        <dsp:cNvSpPr/>
      </dsp:nvSpPr>
      <dsp:spPr>
        <a:xfrm rot="5400000">
          <a:off x="4646309" y="-2522587"/>
          <a:ext cx="1127875" cy="6317062"/>
        </a:xfrm>
        <a:prstGeom prst="round2SameRect">
          <a:avLst/>
        </a:prstGeom>
        <a:solidFill>
          <a:schemeClr val="lt1">
            <a:alpha val="90000"/>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kern="1200" dirty="0" smtClean="0">
              <a:latin typeface="Arial" pitchFamily="34" charset="0"/>
              <a:cs typeface="Arial" pitchFamily="34" charset="0"/>
            </a:rPr>
            <a:t>Activa un contexto relevante, anima a predecir el contenido, da información necesaria, estimula el interés y da un propósito a la lectura.</a:t>
          </a:r>
          <a:endParaRPr lang="es-CO" sz="2000" kern="1200" dirty="0"/>
        </a:p>
        <a:p>
          <a:pPr marL="114300" lvl="1" indent="-114300" algn="l" defTabSz="666750">
            <a:lnSpc>
              <a:spcPct val="90000"/>
            </a:lnSpc>
            <a:spcBef>
              <a:spcPct val="0"/>
            </a:spcBef>
            <a:spcAft>
              <a:spcPct val="15000"/>
            </a:spcAft>
            <a:buChar char="••"/>
          </a:pPr>
          <a:endParaRPr lang="es-CO" sz="1500" kern="1200" dirty="0"/>
        </a:p>
      </dsp:txBody>
      <dsp:txXfrm rot="-5400000">
        <a:off x="2051716" y="127064"/>
        <a:ext cx="6262004" cy="1017759"/>
      </dsp:txXfrm>
    </dsp:sp>
    <dsp:sp modelId="{04CE0B3C-53EB-4B08-AC64-D209A108FCBE}">
      <dsp:nvSpPr>
        <dsp:cNvPr id="0" name=""/>
        <dsp:cNvSpPr/>
      </dsp:nvSpPr>
      <dsp:spPr>
        <a:xfrm rot="5400000">
          <a:off x="485199" y="1348010"/>
          <a:ext cx="1161475" cy="1130660"/>
        </a:xfrm>
        <a:prstGeom prst="chevron">
          <a:avLst/>
        </a:prstGeom>
        <a:solidFill>
          <a:schemeClr val="accent3">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latin typeface="Arial Black" pitchFamily="34" charset="0"/>
              <a:cs typeface="Arial" pitchFamily="34" charset="0"/>
            </a:rPr>
            <a:t>Lectura</a:t>
          </a:r>
          <a:endParaRPr lang="es-CO" sz="1100" kern="1200" dirty="0">
            <a:solidFill>
              <a:schemeClr val="tx1"/>
            </a:solidFill>
          </a:endParaRPr>
        </a:p>
      </dsp:txBody>
      <dsp:txXfrm rot="-5400000">
        <a:off x="500607" y="1897932"/>
        <a:ext cx="1130660" cy="30815"/>
      </dsp:txXfrm>
    </dsp:sp>
    <dsp:sp modelId="{4D1AC8D2-65C9-473E-A118-C1DC97031722}">
      <dsp:nvSpPr>
        <dsp:cNvPr id="0" name=""/>
        <dsp:cNvSpPr/>
      </dsp:nvSpPr>
      <dsp:spPr>
        <a:xfrm rot="5400000">
          <a:off x="4657025" y="-1271906"/>
          <a:ext cx="981635" cy="6172362"/>
        </a:xfrm>
        <a:prstGeom prst="round2SameRect">
          <a:avLst/>
        </a:prstGeom>
        <a:solidFill>
          <a:schemeClr val="lt1">
            <a:alpha val="90000"/>
            <a:hueOff val="0"/>
            <a:satOff val="0"/>
            <a:lumOff val="0"/>
            <a:alphaOff val="0"/>
          </a:schemeClr>
        </a:solidFill>
        <a:ln w="400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14300" lvl="1" indent="-114300" algn="l" defTabSz="666750">
            <a:lnSpc>
              <a:spcPct val="90000"/>
            </a:lnSpc>
            <a:spcBef>
              <a:spcPct val="0"/>
            </a:spcBef>
            <a:spcAft>
              <a:spcPct val="15000"/>
            </a:spcAft>
            <a:buChar char="••"/>
          </a:pPr>
          <a:endParaRPr lang="es-CO" sz="1500" kern="1200" dirty="0"/>
        </a:p>
        <a:p>
          <a:pPr marL="228600" lvl="1" indent="-228600" algn="l" defTabSz="889000">
            <a:lnSpc>
              <a:spcPct val="90000"/>
            </a:lnSpc>
            <a:spcBef>
              <a:spcPct val="0"/>
            </a:spcBef>
            <a:spcAft>
              <a:spcPct val="15000"/>
            </a:spcAft>
            <a:buChar char="••"/>
          </a:pPr>
          <a:r>
            <a:rPr lang="es-CO" sz="2000" kern="1200" dirty="0" smtClean="0">
              <a:latin typeface="Arial" pitchFamily="34" charset="0"/>
              <a:cs typeface="Arial" pitchFamily="34" charset="0"/>
            </a:rPr>
            <a:t>Refuerza la comprensión.</a:t>
          </a:r>
        </a:p>
        <a:p>
          <a:pPr marL="114300" lvl="1" indent="-114300" algn="l" defTabSz="666750">
            <a:lnSpc>
              <a:spcPct val="90000"/>
            </a:lnSpc>
            <a:spcBef>
              <a:spcPct val="0"/>
            </a:spcBef>
            <a:spcAft>
              <a:spcPct val="15000"/>
            </a:spcAft>
            <a:buChar char="••"/>
          </a:pPr>
          <a:endParaRPr lang="es-CO" sz="1500" kern="1200" dirty="0"/>
        </a:p>
      </dsp:txBody>
      <dsp:txXfrm rot="-5400000">
        <a:off x="2061662" y="1371376"/>
        <a:ext cx="6124443" cy="885797"/>
      </dsp:txXfrm>
    </dsp:sp>
    <dsp:sp modelId="{80ACF906-2B1F-43D3-A976-6BC3833637B4}">
      <dsp:nvSpPr>
        <dsp:cNvPr id="0" name=""/>
        <dsp:cNvSpPr/>
      </dsp:nvSpPr>
      <dsp:spPr>
        <a:xfrm rot="5400000">
          <a:off x="488695" y="2406350"/>
          <a:ext cx="1161475" cy="1137652"/>
        </a:xfrm>
        <a:prstGeom prst="chevron">
          <a:avLst/>
        </a:prstGeom>
        <a:solidFill>
          <a:schemeClr val="accent4">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latin typeface="Arial Black" pitchFamily="34" charset="0"/>
              <a:cs typeface="Arial" pitchFamily="34" charset="0"/>
            </a:rPr>
            <a:t>Pos</a:t>
          </a:r>
        </a:p>
        <a:p>
          <a:pPr lvl="0" algn="ctr" defTabSz="711200">
            <a:lnSpc>
              <a:spcPct val="90000"/>
            </a:lnSpc>
            <a:spcBef>
              <a:spcPct val="0"/>
            </a:spcBef>
            <a:spcAft>
              <a:spcPct val="35000"/>
            </a:spcAft>
          </a:pPr>
          <a:r>
            <a:rPr lang="es-CO" sz="1600" b="1" kern="1200" dirty="0" smtClean="0">
              <a:solidFill>
                <a:schemeClr val="tx1"/>
              </a:solidFill>
              <a:latin typeface="Arial Black" pitchFamily="34" charset="0"/>
              <a:cs typeface="Arial" pitchFamily="34" charset="0"/>
            </a:rPr>
            <a:t>lectura</a:t>
          </a:r>
          <a:r>
            <a:rPr lang="es-CO" sz="1100" b="1" kern="1200" dirty="0" smtClean="0">
              <a:solidFill>
                <a:schemeClr val="tx1"/>
              </a:solidFill>
              <a:latin typeface="Arial" pitchFamily="34" charset="0"/>
              <a:cs typeface="Arial" pitchFamily="34" charset="0"/>
            </a:rPr>
            <a:t> </a:t>
          </a:r>
          <a:endParaRPr lang="es-CO" sz="1100" kern="1200" dirty="0">
            <a:solidFill>
              <a:schemeClr val="tx1"/>
            </a:solidFill>
          </a:endParaRPr>
        </a:p>
      </dsp:txBody>
      <dsp:txXfrm rot="-5400000">
        <a:off x="500607" y="2963264"/>
        <a:ext cx="1137652" cy="23823"/>
      </dsp:txXfrm>
    </dsp:sp>
    <dsp:sp modelId="{F2C9C511-99E0-4C5B-8C4C-DC52B2519A94}">
      <dsp:nvSpPr>
        <dsp:cNvPr id="0" name=""/>
        <dsp:cNvSpPr/>
      </dsp:nvSpPr>
      <dsp:spPr>
        <a:xfrm rot="5400000">
          <a:off x="4850267" y="-362395"/>
          <a:ext cx="823781" cy="6400868"/>
        </a:xfrm>
        <a:prstGeom prst="round2SameRect">
          <a:avLst/>
        </a:prstGeom>
        <a:solidFill>
          <a:schemeClr val="lt1">
            <a:alpha val="90000"/>
            <a:hueOff val="0"/>
            <a:satOff val="0"/>
            <a:lumOff val="0"/>
            <a:alphaOff val="0"/>
          </a:schemeClr>
        </a:solidFill>
        <a:ln w="400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kern="1200" dirty="0" smtClean="0">
              <a:latin typeface="Arial" pitchFamily="34" charset="0"/>
              <a:cs typeface="Arial" pitchFamily="34" charset="0"/>
            </a:rPr>
            <a:t>Verificación de la comprensión.</a:t>
          </a:r>
          <a:endParaRPr lang="es-CO" sz="2000" kern="1200" dirty="0"/>
        </a:p>
      </dsp:txBody>
      <dsp:txXfrm rot="-5400000">
        <a:off x="2061724" y="2466362"/>
        <a:ext cx="6360654" cy="743353"/>
      </dsp:txXfrm>
    </dsp:sp>
    <dsp:sp modelId="{DEBE9F82-6EEC-4607-ACE4-057B6BFD0973}">
      <dsp:nvSpPr>
        <dsp:cNvPr id="0" name=""/>
        <dsp:cNvSpPr/>
      </dsp:nvSpPr>
      <dsp:spPr>
        <a:xfrm rot="5400000">
          <a:off x="337333" y="3558987"/>
          <a:ext cx="1161475" cy="1003307"/>
        </a:xfrm>
        <a:prstGeom prst="chevron">
          <a:avLst/>
        </a:prstGeom>
        <a:solidFill>
          <a:schemeClr val="accent5">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CO" sz="1600" b="1" kern="1200" dirty="0" err="1" smtClean="0">
              <a:solidFill>
                <a:schemeClr val="tx1"/>
              </a:solidFill>
              <a:latin typeface="Arial Black" pitchFamily="34" charset="0"/>
              <a:cs typeface="Arial" pitchFamily="34" charset="0"/>
            </a:rPr>
            <a:t>Activi</a:t>
          </a:r>
          <a:endParaRPr lang="es-CO" sz="1600" b="1" kern="1200" dirty="0" smtClean="0">
            <a:solidFill>
              <a:schemeClr val="tx1"/>
            </a:solidFill>
            <a:latin typeface="Arial Black" pitchFamily="34" charset="0"/>
            <a:cs typeface="Arial" pitchFamily="34" charset="0"/>
          </a:endParaRPr>
        </a:p>
        <a:p>
          <a:pPr lvl="0" algn="ctr" defTabSz="711200">
            <a:lnSpc>
              <a:spcPct val="90000"/>
            </a:lnSpc>
            <a:spcBef>
              <a:spcPct val="0"/>
            </a:spcBef>
            <a:spcAft>
              <a:spcPct val="35000"/>
            </a:spcAft>
          </a:pPr>
          <a:r>
            <a:rPr lang="es-CO" sz="1600" b="1" kern="1200" dirty="0" err="1" smtClean="0">
              <a:solidFill>
                <a:schemeClr val="tx1"/>
              </a:solidFill>
              <a:latin typeface="Arial Black" pitchFamily="34" charset="0"/>
              <a:cs typeface="Arial" pitchFamily="34" charset="0"/>
            </a:rPr>
            <a:t>dades</a:t>
          </a:r>
          <a:r>
            <a:rPr lang="es-CO" sz="1600" b="1" kern="1200" dirty="0" smtClean="0">
              <a:solidFill>
                <a:schemeClr val="tx1"/>
              </a:solidFill>
              <a:latin typeface="Arial Black" pitchFamily="34" charset="0"/>
              <a:cs typeface="Arial" pitchFamily="34" charset="0"/>
            </a:rPr>
            <a:t> </a:t>
          </a:r>
          <a:endParaRPr lang="es-CO" sz="1600" kern="1200" dirty="0">
            <a:solidFill>
              <a:schemeClr val="tx1"/>
            </a:solidFill>
            <a:latin typeface="Arial Black" pitchFamily="34" charset="0"/>
          </a:endParaRPr>
        </a:p>
      </dsp:txBody>
      <dsp:txXfrm rot="-5400000">
        <a:off x="416418" y="3981557"/>
        <a:ext cx="1003307" cy="158168"/>
      </dsp:txXfrm>
    </dsp:sp>
    <dsp:sp modelId="{4C3A14E2-9D07-4DEF-814B-E83927511607}">
      <dsp:nvSpPr>
        <dsp:cNvPr id="0" name=""/>
        <dsp:cNvSpPr/>
      </dsp:nvSpPr>
      <dsp:spPr>
        <a:xfrm rot="5400000">
          <a:off x="4753453" y="734860"/>
          <a:ext cx="859875" cy="6300818"/>
        </a:xfrm>
        <a:prstGeom prst="round2SameRect">
          <a:avLst/>
        </a:prstGeom>
        <a:solidFill>
          <a:schemeClr val="lt1">
            <a:alpha val="90000"/>
            <a:hueOff val="0"/>
            <a:satOff val="0"/>
            <a:lumOff val="0"/>
            <a:alphaOff val="0"/>
          </a:schemeClr>
        </a:solidFill>
        <a:ln w="400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171450" lvl="1" indent="-171450" algn="l" defTabSz="711200">
            <a:lnSpc>
              <a:spcPct val="90000"/>
            </a:lnSpc>
            <a:spcBef>
              <a:spcPct val="0"/>
            </a:spcBef>
            <a:spcAft>
              <a:spcPct val="15000"/>
            </a:spcAft>
            <a:buChar char="••"/>
          </a:pPr>
          <a:endParaRPr lang="es-CO" sz="1600" kern="1200" dirty="0"/>
        </a:p>
        <a:p>
          <a:pPr marL="228600" lvl="1" indent="-228600" algn="l" defTabSz="889000">
            <a:lnSpc>
              <a:spcPct val="90000"/>
            </a:lnSpc>
            <a:spcBef>
              <a:spcPct val="0"/>
            </a:spcBef>
            <a:spcAft>
              <a:spcPct val="15000"/>
            </a:spcAft>
            <a:buChar char="••"/>
          </a:pPr>
          <a:r>
            <a:rPr lang="es-CO" sz="2000" kern="1200" dirty="0" smtClean="0">
              <a:latin typeface="Arial" pitchFamily="34" charset="0"/>
              <a:cs typeface="Arial" pitchFamily="34" charset="0"/>
            </a:rPr>
            <a:t>Oportunidad para ir mas allá del texto, incentiva a pensar crítica, reflexiva y propositivamente. </a:t>
          </a:r>
          <a:endParaRPr lang="es-CO" sz="2000" kern="1200" dirty="0"/>
        </a:p>
      </dsp:txBody>
      <dsp:txXfrm rot="-5400000">
        <a:off x="2032982" y="3497307"/>
        <a:ext cx="6258842" cy="7759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53E26-FDCA-4381-889B-FDC49296EF54}">
      <dsp:nvSpPr>
        <dsp:cNvPr id="0" name=""/>
        <dsp:cNvSpPr/>
      </dsp:nvSpPr>
      <dsp:spPr>
        <a:xfrm>
          <a:off x="0" y="591343"/>
          <a:ext cx="2571749" cy="1543050"/>
        </a:xfrm>
        <a:prstGeom prst="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CO" sz="2200" kern="1200" dirty="0" smtClean="0">
              <a:solidFill>
                <a:schemeClr val="tx1"/>
              </a:solidFill>
              <a:latin typeface="Arial Black" pitchFamily="34" charset="0"/>
            </a:rPr>
            <a:t>Selección</a:t>
          </a:r>
          <a:endParaRPr lang="es-CO" sz="2200" kern="1200" dirty="0">
            <a:solidFill>
              <a:schemeClr val="tx1"/>
            </a:solidFill>
            <a:latin typeface="Arial Black" pitchFamily="34" charset="0"/>
          </a:endParaRPr>
        </a:p>
      </dsp:txBody>
      <dsp:txXfrm>
        <a:off x="0" y="591343"/>
        <a:ext cx="2571749" cy="1543050"/>
      </dsp:txXfrm>
    </dsp:sp>
    <dsp:sp modelId="{4FC7F065-C7D8-45DC-B6C5-DC3E4BBB59D3}">
      <dsp:nvSpPr>
        <dsp:cNvPr id="0" name=""/>
        <dsp:cNvSpPr/>
      </dsp:nvSpPr>
      <dsp:spPr>
        <a:xfrm>
          <a:off x="2828925" y="591343"/>
          <a:ext cx="2571749" cy="1543050"/>
        </a:xfrm>
        <a:prstGeom prst="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CO" sz="2200" kern="1200" dirty="0" smtClean="0">
              <a:solidFill>
                <a:schemeClr val="tx1"/>
              </a:solidFill>
              <a:latin typeface="Arial Black" pitchFamily="34" charset="0"/>
            </a:rPr>
            <a:t>Anticipación</a:t>
          </a:r>
          <a:endParaRPr lang="es-CO" sz="2200" kern="1200" dirty="0">
            <a:solidFill>
              <a:schemeClr val="tx1"/>
            </a:solidFill>
            <a:latin typeface="Arial Black" pitchFamily="34" charset="0"/>
          </a:endParaRPr>
        </a:p>
      </dsp:txBody>
      <dsp:txXfrm>
        <a:off x="2828925" y="591343"/>
        <a:ext cx="2571749" cy="1543050"/>
      </dsp:txXfrm>
    </dsp:sp>
    <dsp:sp modelId="{5A124212-FA62-4825-B467-1181307F0B8E}">
      <dsp:nvSpPr>
        <dsp:cNvPr id="0" name=""/>
        <dsp:cNvSpPr/>
      </dsp:nvSpPr>
      <dsp:spPr>
        <a:xfrm>
          <a:off x="5657849" y="591343"/>
          <a:ext cx="2571749" cy="1543050"/>
        </a:xfrm>
        <a:prstGeom prst="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CO" sz="2200" kern="1200" dirty="0" smtClean="0">
              <a:solidFill>
                <a:schemeClr val="tx1"/>
              </a:solidFill>
              <a:latin typeface="Arial Black" pitchFamily="34" charset="0"/>
            </a:rPr>
            <a:t>Inferencia</a:t>
          </a:r>
          <a:endParaRPr lang="es-CO" sz="2200" kern="1200" dirty="0">
            <a:solidFill>
              <a:schemeClr val="tx1"/>
            </a:solidFill>
            <a:latin typeface="Arial Black" pitchFamily="34" charset="0"/>
          </a:endParaRPr>
        </a:p>
      </dsp:txBody>
      <dsp:txXfrm>
        <a:off x="5657849" y="591343"/>
        <a:ext cx="2571749" cy="1543050"/>
      </dsp:txXfrm>
    </dsp:sp>
    <dsp:sp modelId="{EABE32D4-EBF4-4847-8FA1-BBCDED7D04E9}">
      <dsp:nvSpPr>
        <dsp:cNvPr id="0" name=""/>
        <dsp:cNvSpPr/>
      </dsp:nvSpPr>
      <dsp:spPr>
        <a:xfrm>
          <a:off x="1378483" y="2404870"/>
          <a:ext cx="2571749" cy="1543050"/>
        </a:xfrm>
        <a:prstGeom prst="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CO" sz="2200" kern="1200" dirty="0" smtClean="0">
              <a:solidFill>
                <a:schemeClr val="tx1"/>
              </a:solidFill>
              <a:latin typeface="Arial Black" pitchFamily="34" charset="0"/>
            </a:rPr>
            <a:t>Autocontrol</a:t>
          </a:r>
          <a:endParaRPr lang="es-CO" sz="2200" kern="1200" dirty="0">
            <a:solidFill>
              <a:schemeClr val="tx1"/>
            </a:solidFill>
            <a:latin typeface="Arial Black" pitchFamily="34" charset="0"/>
          </a:endParaRPr>
        </a:p>
      </dsp:txBody>
      <dsp:txXfrm>
        <a:off x="1378483" y="2404870"/>
        <a:ext cx="2571749" cy="1543050"/>
      </dsp:txXfrm>
    </dsp:sp>
    <dsp:sp modelId="{71B74204-95CB-418F-BAF9-6F3D37CA6CEB}">
      <dsp:nvSpPr>
        <dsp:cNvPr id="0" name=""/>
        <dsp:cNvSpPr/>
      </dsp:nvSpPr>
      <dsp:spPr>
        <a:xfrm>
          <a:off x="4258818" y="2332855"/>
          <a:ext cx="2571749" cy="1543050"/>
        </a:xfrm>
        <a:prstGeom prst="rect">
          <a:avLst/>
        </a:prstGeom>
        <a:solidFill>
          <a:schemeClr val="accent6">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CO" sz="2200" kern="1200" dirty="0" smtClean="0">
              <a:solidFill>
                <a:schemeClr val="tx1"/>
              </a:solidFill>
              <a:latin typeface="Arial Black" pitchFamily="34" charset="0"/>
            </a:rPr>
            <a:t>Autocorrección</a:t>
          </a:r>
          <a:endParaRPr lang="es-CO" sz="2200" kern="1200" dirty="0">
            <a:solidFill>
              <a:schemeClr val="tx1"/>
            </a:solidFill>
            <a:latin typeface="Arial Black" pitchFamily="34" charset="0"/>
          </a:endParaRPr>
        </a:p>
      </dsp:txBody>
      <dsp:txXfrm>
        <a:off x="4258818" y="2332855"/>
        <a:ext cx="2571749" cy="15430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5B863-C63E-49F7-B3AD-94DE83685FAD}">
      <dsp:nvSpPr>
        <dsp:cNvPr id="0" name=""/>
        <dsp:cNvSpPr/>
      </dsp:nvSpPr>
      <dsp:spPr>
        <a:xfrm>
          <a:off x="1337148" y="483379"/>
          <a:ext cx="4873440" cy="4873440"/>
        </a:xfrm>
        <a:prstGeom prst="blockArc">
          <a:avLst>
            <a:gd name="adj1" fmla="val 10555108"/>
            <a:gd name="adj2" fmla="val 17294185"/>
            <a:gd name="adj3" fmla="val 464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A0B694-9BC2-439D-955E-D4FC15FB35F6}">
      <dsp:nvSpPr>
        <dsp:cNvPr id="0" name=""/>
        <dsp:cNvSpPr/>
      </dsp:nvSpPr>
      <dsp:spPr>
        <a:xfrm>
          <a:off x="1342213" y="720814"/>
          <a:ext cx="4873440" cy="4873440"/>
        </a:xfrm>
        <a:prstGeom prst="blockArc">
          <a:avLst>
            <a:gd name="adj1" fmla="val 4313513"/>
            <a:gd name="adj2" fmla="val 10898261"/>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F44D5E-09B2-462A-87CC-AEB452085E2F}">
      <dsp:nvSpPr>
        <dsp:cNvPr id="0" name=""/>
        <dsp:cNvSpPr/>
      </dsp:nvSpPr>
      <dsp:spPr>
        <a:xfrm>
          <a:off x="2814042" y="718296"/>
          <a:ext cx="4873440" cy="4873440"/>
        </a:xfrm>
        <a:prstGeom prst="blockArc">
          <a:avLst>
            <a:gd name="adj1" fmla="val 21401268"/>
            <a:gd name="adj2" fmla="val 6474725"/>
            <a:gd name="adj3" fmla="val 464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2C5655-18FB-46FE-8A8A-11B556DA1316}">
      <dsp:nvSpPr>
        <dsp:cNvPr id="0" name=""/>
        <dsp:cNvSpPr/>
      </dsp:nvSpPr>
      <dsp:spPr>
        <a:xfrm>
          <a:off x="2811865" y="488262"/>
          <a:ext cx="4873440" cy="4873440"/>
        </a:xfrm>
        <a:prstGeom prst="blockArc">
          <a:avLst>
            <a:gd name="adj1" fmla="val 15128579"/>
            <a:gd name="adj2" fmla="val 133656"/>
            <a:gd name="adj3" fmla="val 464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E7DEA9-A9B7-4B75-88A0-1432D39848E1}">
      <dsp:nvSpPr>
        <dsp:cNvPr id="0" name=""/>
        <dsp:cNvSpPr/>
      </dsp:nvSpPr>
      <dsp:spPr>
        <a:xfrm>
          <a:off x="2999156" y="1584177"/>
          <a:ext cx="3085017" cy="2531637"/>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s-CO" sz="2600" b="1" kern="1200" dirty="0" smtClean="0">
              <a:solidFill>
                <a:schemeClr val="tx1"/>
              </a:solidFill>
              <a:latin typeface="+mj-lt"/>
            </a:rPr>
            <a:t>Sugerencias para mejorar la comprensión de lectura de los y las a estudiantes</a:t>
          </a:r>
          <a:endParaRPr lang="es-CO" sz="2600" b="1" kern="1200" dirty="0">
            <a:solidFill>
              <a:schemeClr val="tx1"/>
            </a:solidFill>
            <a:latin typeface="+mj-lt"/>
          </a:endParaRPr>
        </a:p>
      </dsp:txBody>
      <dsp:txXfrm>
        <a:off x="3450946" y="1954927"/>
        <a:ext cx="2181437" cy="1790137"/>
      </dsp:txXfrm>
    </dsp:sp>
    <dsp:sp modelId="{F6E3C8D6-C807-44EA-AA65-87B93828AC74}">
      <dsp:nvSpPr>
        <dsp:cNvPr id="0" name=""/>
        <dsp:cNvSpPr/>
      </dsp:nvSpPr>
      <dsp:spPr>
        <a:xfrm>
          <a:off x="3366587" y="-125787"/>
          <a:ext cx="2304266" cy="1570508"/>
        </a:xfrm>
        <a:prstGeom prst="ellipse">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O" sz="1600" kern="1200" dirty="0" smtClean="0">
              <a:latin typeface="Arial Black" pitchFamily="34" charset="0"/>
            </a:rPr>
            <a:t>Identificar y leer rápidamente ideas generales </a:t>
          </a:r>
          <a:endParaRPr lang="es-CO" sz="1600" kern="1200" dirty="0">
            <a:latin typeface="Arial Black" pitchFamily="34" charset="0"/>
          </a:endParaRPr>
        </a:p>
      </dsp:txBody>
      <dsp:txXfrm>
        <a:off x="3704039" y="104209"/>
        <a:ext cx="1629362" cy="1110516"/>
      </dsp:txXfrm>
    </dsp:sp>
    <dsp:sp modelId="{4D08AC64-198E-4C57-8056-71E1AF502ECA}">
      <dsp:nvSpPr>
        <dsp:cNvPr id="0" name=""/>
        <dsp:cNvSpPr/>
      </dsp:nvSpPr>
      <dsp:spPr>
        <a:xfrm>
          <a:off x="6372202" y="2232244"/>
          <a:ext cx="2509531" cy="1570508"/>
        </a:xfrm>
        <a:prstGeom prst="ellipse">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O" sz="1600" kern="1200" dirty="0" smtClean="0">
              <a:latin typeface="Arial Black" pitchFamily="34" charset="0"/>
            </a:rPr>
            <a:t>Formular hipótesis acerca de la intención del autor del texto</a:t>
          </a:r>
          <a:endParaRPr lang="es-CO" sz="1600" kern="1200" dirty="0">
            <a:latin typeface="Arial Black" pitchFamily="34" charset="0"/>
          </a:endParaRPr>
        </a:p>
      </dsp:txBody>
      <dsp:txXfrm>
        <a:off x="6739714" y="2462240"/>
        <a:ext cx="1774507" cy="1110516"/>
      </dsp:txXfrm>
    </dsp:sp>
    <dsp:sp modelId="{68A26013-F7DA-4E27-99A1-8ADD55D547C7}">
      <dsp:nvSpPr>
        <dsp:cNvPr id="0" name=""/>
        <dsp:cNvSpPr/>
      </dsp:nvSpPr>
      <dsp:spPr>
        <a:xfrm>
          <a:off x="3059835" y="4377169"/>
          <a:ext cx="2917769" cy="2085321"/>
        </a:xfrm>
        <a:prstGeom prst="ellipse">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CO" sz="1400" kern="1200" dirty="0" smtClean="0">
              <a:latin typeface="Arial Black" pitchFamily="34" charset="0"/>
            </a:rPr>
            <a:t>Buscar los “retornos”  (conectores, conjunciones adversativas  y referencias anafóricas)</a:t>
          </a:r>
          <a:endParaRPr lang="es-CO" sz="900" kern="1200" dirty="0"/>
        </a:p>
      </dsp:txBody>
      <dsp:txXfrm>
        <a:off x="3487132" y="4682557"/>
        <a:ext cx="2063175" cy="1474545"/>
      </dsp:txXfrm>
    </dsp:sp>
    <dsp:sp modelId="{D9A9C1C2-52F8-4100-83B0-6F1BA005D828}">
      <dsp:nvSpPr>
        <dsp:cNvPr id="0" name=""/>
        <dsp:cNvSpPr/>
      </dsp:nvSpPr>
      <dsp:spPr>
        <a:xfrm>
          <a:off x="251517" y="2304257"/>
          <a:ext cx="2296413" cy="1570508"/>
        </a:xfrm>
        <a:prstGeom prst="ellipse">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CO" sz="1600" kern="1200" dirty="0" smtClean="0">
              <a:latin typeface="Arial Black" pitchFamily="34" charset="0"/>
            </a:rPr>
            <a:t>Identificar tipologías textuales</a:t>
          </a:r>
          <a:endParaRPr lang="es-CO" sz="1600" kern="1200" dirty="0">
            <a:latin typeface="Arial Black" pitchFamily="34" charset="0"/>
          </a:endParaRPr>
        </a:p>
      </dsp:txBody>
      <dsp:txXfrm>
        <a:off x="587819" y="2534253"/>
        <a:ext cx="1623809" cy="111051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5D49BF-3B2C-4178-8EC9-8E312C8A33A2}" type="datetimeFigureOut">
              <a:rPr lang="es-CO" smtClean="0"/>
              <a:pPr/>
              <a:t>23/07/2013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11274-8EF5-44BF-9CA4-5EEB00B1055F}" type="slidenum">
              <a:rPr lang="es-CO" smtClean="0"/>
              <a:pPr/>
              <a:t>‹Nº›</a:t>
            </a:fld>
            <a:endParaRPr lang="es-CO"/>
          </a:p>
        </p:txBody>
      </p:sp>
    </p:spTree>
    <p:extLst>
      <p:ext uri="{BB962C8B-B14F-4D97-AF65-F5344CB8AC3E}">
        <p14:creationId xmlns:p14="http://schemas.microsoft.com/office/powerpoint/2010/main" val="2295192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211274-8EF5-44BF-9CA4-5EEB00B1055F}" type="slidenum">
              <a:rPr lang="es-CO" smtClean="0"/>
              <a:pPr/>
              <a:t>8</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16387"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6388"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805699-15DF-404B-BC95-8E0ACDCF445B}" type="slidenum">
              <a:rPr lang="es-ES" smtClean="0"/>
              <a:pPr fontAlgn="base">
                <a:spcBef>
                  <a:spcPct val="0"/>
                </a:spcBef>
                <a:spcAft>
                  <a:spcPct val="0"/>
                </a:spcAft>
              </a:pPr>
              <a:t>9</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17411"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7412"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D3A9B9E-B8A4-4553-8F6D-572A55AA409F}" type="slidenum">
              <a:rPr lang="es-ES" smtClean="0"/>
              <a:pPr fontAlgn="base">
                <a:spcBef>
                  <a:spcPct val="0"/>
                </a:spcBef>
                <a:spcAft>
                  <a:spcPct val="0"/>
                </a:spcAft>
              </a:pPr>
              <a:t>10</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18435"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8436"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A50E70-BF35-4200-8614-8F29F4814770}" type="slidenum">
              <a:rPr lang="es-ES" smtClean="0"/>
              <a:pPr fontAlgn="base">
                <a:spcBef>
                  <a:spcPct val="0"/>
                </a:spcBef>
                <a:spcAft>
                  <a:spcPct val="0"/>
                </a:spcAft>
              </a:pPr>
              <a:t>11</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19459"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19460"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30E2F7-CC97-4A11-BD0A-1E5812C3CF60}" type="slidenum">
              <a:rPr lang="es-ES" smtClean="0"/>
              <a:pPr fontAlgn="base">
                <a:spcBef>
                  <a:spcPct val="0"/>
                </a:spcBef>
                <a:spcAft>
                  <a:spcPct val="0"/>
                </a:spcAft>
              </a:pPr>
              <a:t>12</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20483"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20484"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64F522-3277-4F03-82BB-EC85B29E2216}" type="slidenum">
              <a:rPr lang="es-ES" smtClean="0"/>
              <a:pPr fontAlgn="base">
                <a:spcBef>
                  <a:spcPct val="0"/>
                </a:spcBef>
                <a:spcAft>
                  <a:spcPct val="0"/>
                </a:spcAft>
              </a:pPr>
              <a:t>13</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21507"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21508"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92C095-E2DC-47BE-8262-F73BB1F1C420}" type="slidenum">
              <a:rPr lang="es-ES" smtClean="0"/>
              <a:pPr fontAlgn="base">
                <a:spcBef>
                  <a:spcPct val="0"/>
                </a:spcBef>
                <a:spcAft>
                  <a:spcPct val="0"/>
                </a:spcAft>
              </a:pPr>
              <a:t>14</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21507" name="Marcador de nota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CO" smtClean="0"/>
          </a:p>
        </p:txBody>
      </p:sp>
      <p:sp>
        <p:nvSpPr>
          <p:cNvPr id="21508" name="Marcador de número de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92C095-E2DC-47BE-8262-F73BB1F1C420}" type="slidenum">
              <a:rPr lang="es-ES" smtClean="0"/>
              <a:pPr fontAlgn="base">
                <a:spcBef>
                  <a:spcPct val="0"/>
                </a:spcBef>
                <a:spcAft>
                  <a:spcPct val="0"/>
                </a:spcAft>
              </a:pPr>
              <a:t>19</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EDC0189-5284-4873-A784-D36593C33424}" type="datetimeFigureOut">
              <a:rPr lang="es-CO" smtClean="0"/>
              <a:pPr/>
              <a:t>23/07/2013</a:t>
            </a:fld>
            <a:endParaRPr lang="es-CO"/>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CO"/>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39AE536-2DAE-4F00-8323-22AE37E86E6B}"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EDC0189-5284-4873-A784-D36593C33424}" type="datetimeFigureOut">
              <a:rPr lang="es-CO" smtClean="0"/>
              <a:pPr/>
              <a:t>23/07/2013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A39AE536-2DAE-4F00-8323-22AE37E86E6B}"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9EDC0189-5284-4873-A784-D36593C33424}" type="datetimeFigureOut">
              <a:rPr lang="es-CO" smtClean="0"/>
              <a:pPr/>
              <a:t>23/07/2013</a:t>
            </a:fld>
            <a:endParaRPr lang="es-CO"/>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CO"/>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39AE536-2DAE-4F00-8323-22AE37E86E6B}"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EDC0189-5284-4873-A784-D36593C33424}" type="datetimeFigureOut">
              <a:rPr lang="es-CO" smtClean="0"/>
              <a:pPr/>
              <a:t>23/07/2013</a:t>
            </a:fld>
            <a:endParaRPr lang="es-CO"/>
          </a:p>
        </p:txBody>
      </p:sp>
      <p:sp>
        <p:nvSpPr>
          <p:cNvPr id="5" name="4 Marcador de pie de página"/>
          <p:cNvSpPr>
            <a:spLocks noGrp="1"/>
          </p:cNvSpPr>
          <p:nvPr>
            <p:ph type="ftr" sz="quarter" idx="11"/>
          </p:nvPr>
        </p:nvSpPr>
        <p:spPr/>
        <p:txBody>
          <a:bodyPr/>
          <a:lstStyle>
            <a:extLst/>
          </a:lstStyle>
          <a:p>
            <a:endParaRPr lang="es-CO"/>
          </a:p>
        </p:txBody>
      </p:sp>
      <p:sp>
        <p:nvSpPr>
          <p:cNvPr id="6" name="5 Marcador de número de diapositiva"/>
          <p:cNvSpPr>
            <a:spLocks noGrp="1"/>
          </p:cNvSpPr>
          <p:nvPr>
            <p:ph type="sldNum" sz="quarter" idx="12"/>
          </p:nvPr>
        </p:nvSpPr>
        <p:spPr/>
        <p:txBody>
          <a:bodyPr/>
          <a:lstStyle>
            <a:extLst/>
          </a:lstStyle>
          <a:p>
            <a:fld id="{A39AE536-2DAE-4F00-8323-22AE37E86E6B}"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EDC0189-5284-4873-A784-D36593C33424}" type="datetimeFigureOut">
              <a:rPr lang="es-CO" smtClean="0"/>
              <a:pPr/>
              <a:t>23/07/2013</a:t>
            </a:fld>
            <a:endParaRPr lang="es-CO"/>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CO"/>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A39AE536-2DAE-4F00-8323-22AE37E86E6B}"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EDC0189-5284-4873-A784-D36593C33424}" type="datetimeFigureOut">
              <a:rPr lang="es-CO" smtClean="0"/>
              <a:pPr/>
              <a:t>23/07/2013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A39AE536-2DAE-4F00-8323-22AE37E86E6B}"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EDC0189-5284-4873-A784-D36593C33424}" type="datetimeFigureOut">
              <a:rPr lang="es-CO" smtClean="0"/>
              <a:pPr/>
              <a:t>23/07/2013</a:t>
            </a:fld>
            <a:endParaRPr lang="es-CO"/>
          </a:p>
        </p:txBody>
      </p:sp>
      <p:sp>
        <p:nvSpPr>
          <p:cNvPr id="8" name="7 Marcador de pie de página"/>
          <p:cNvSpPr>
            <a:spLocks noGrp="1"/>
          </p:cNvSpPr>
          <p:nvPr>
            <p:ph type="ftr" sz="quarter" idx="11"/>
          </p:nvPr>
        </p:nvSpPr>
        <p:spPr/>
        <p:txBody>
          <a:bodyPr/>
          <a:lstStyle>
            <a:extLst/>
          </a:lstStyle>
          <a:p>
            <a:endParaRPr lang="es-CO"/>
          </a:p>
        </p:txBody>
      </p:sp>
      <p:sp>
        <p:nvSpPr>
          <p:cNvPr id="9" name="8 Marcador de número de diapositiva"/>
          <p:cNvSpPr>
            <a:spLocks noGrp="1"/>
          </p:cNvSpPr>
          <p:nvPr>
            <p:ph type="sldNum" sz="quarter" idx="12"/>
          </p:nvPr>
        </p:nvSpPr>
        <p:spPr/>
        <p:txBody>
          <a:bodyPr/>
          <a:lstStyle>
            <a:extLst/>
          </a:lstStyle>
          <a:p>
            <a:fld id="{A39AE536-2DAE-4F00-8323-22AE37E86E6B}"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EDC0189-5284-4873-A784-D36593C33424}" type="datetimeFigureOut">
              <a:rPr lang="es-CO" smtClean="0"/>
              <a:pPr/>
              <a:t>23/07/2013</a:t>
            </a:fld>
            <a:endParaRPr lang="es-CO"/>
          </a:p>
        </p:txBody>
      </p:sp>
      <p:sp>
        <p:nvSpPr>
          <p:cNvPr id="4" name="3 Marcador de pie de página"/>
          <p:cNvSpPr>
            <a:spLocks noGrp="1"/>
          </p:cNvSpPr>
          <p:nvPr>
            <p:ph type="ftr" sz="quarter" idx="11"/>
          </p:nvPr>
        </p:nvSpPr>
        <p:spPr/>
        <p:txBody>
          <a:bodyPr/>
          <a:lstStyle>
            <a:extLst/>
          </a:lstStyle>
          <a:p>
            <a:endParaRPr lang="es-CO"/>
          </a:p>
        </p:txBody>
      </p:sp>
      <p:sp>
        <p:nvSpPr>
          <p:cNvPr id="5" name="4 Marcador de número de diapositiva"/>
          <p:cNvSpPr>
            <a:spLocks noGrp="1"/>
          </p:cNvSpPr>
          <p:nvPr>
            <p:ph type="sldNum" sz="quarter" idx="12"/>
          </p:nvPr>
        </p:nvSpPr>
        <p:spPr/>
        <p:txBody>
          <a:bodyPr/>
          <a:lstStyle>
            <a:extLst/>
          </a:lstStyle>
          <a:p>
            <a:fld id="{A39AE536-2DAE-4F00-8323-22AE37E86E6B}"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9EDC0189-5284-4873-A784-D36593C33424}" type="datetimeFigureOut">
              <a:rPr lang="es-CO" smtClean="0"/>
              <a:pPr/>
              <a:t>23/07/2013</a:t>
            </a:fld>
            <a:endParaRPr lang="es-CO"/>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CO"/>
          </a:p>
        </p:txBody>
      </p:sp>
      <p:sp>
        <p:nvSpPr>
          <p:cNvPr id="4" name="3 Marcador de número de diapositiva"/>
          <p:cNvSpPr>
            <a:spLocks noGrp="1"/>
          </p:cNvSpPr>
          <p:nvPr>
            <p:ph type="sldNum" sz="quarter" idx="12"/>
          </p:nvPr>
        </p:nvSpPr>
        <p:spPr/>
        <p:txBody>
          <a:bodyPr/>
          <a:lstStyle>
            <a:extLst/>
          </a:lstStyle>
          <a:p>
            <a:fld id="{A39AE536-2DAE-4F00-8323-22AE37E86E6B}"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EDC0189-5284-4873-A784-D36593C33424}" type="datetimeFigureOut">
              <a:rPr lang="es-CO" smtClean="0"/>
              <a:pPr/>
              <a:t>23/07/2013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A39AE536-2DAE-4F00-8323-22AE37E86E6B}"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9EDC0189-5284-4873-A784-D36593C33424}" type="datetimeFigureOut">
              <a:rPr lang="es-CO" smtClean="0"/>
              <a:pPr/>
              <a:t>23/07/2013</a:t>
            </a:fld>
            <a:endParaRPr lang="es-CO"/>
          </a:p>
        </p:txBody>
      </p:sp>
      <p:sp>
        <p:nvSpPr>
          <p:cNvPr id="6" name="5 Marcador de pie de página"/>
          <p:cNvSpPr>
            <a:spLocks noGrp="1"/>
          </p:cNvSpPr>
          <p:nvPr>
            <p:ph type="ftr" sz="quarter" idx="11"/>
          </p:nvPr>
        </p:nvSpPr>
        <p:spPr/>
        <p:txBody>
          <a:bodyPr/>
          <a:lstStyle>
            <a:extLst/>
          </a:lstStyle>
          <a:p>
            <a:endParaRPr lang="es-CO"/>
          </a:p>
        </p:txBody>
      </p:sp>
      <p:sp>
        <p:nvSpPr>
          <p:cNvPr id="7" name="6 Marcador de número de diapositiva"/>
          <p:cNvSpPr>
            <a:spLocks noGrp="1"/>
          </p:cNvSpPr>
          <p:nvPr>
            <p:ph type="sldNum" sz="quarter" idx="12"/>
          </p:nvPr>
        </p:nvSpPr>
        <p:spPr/>
        <p:txBody>
          <a:bodyPr/>
          <a:lstStyle>
            <a:extLst/>
          </a:lstStyle>
          <a:p>
            <a:fld id="{A39AE536-2DAE-4F00-8323-22AE37E86E6B}" type="slidenum">
              <a:rPr lang="es-CO" smtClean="0"/>
              <a:pPr/>
              <a:t>‹Nº›</a:t>
            </a:fld>
            <a:endParaRPr lang="es-CO"/>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EDC0189-5284-4873-A784-D36593C33424}" type="datetimeFigureOut">
              <a:rPr lang="es-CO" smtClean="0"/>
              <a:pPr/>
              <a:t>23/07/2013</a:t>
            </a:fld>
            <a:endParaRPr lang="es-CO"/>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CO"/>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39AE536-2DAE-4F00-8323-22AE37E86E6B}"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152400"/>
            <a:ext cx="8258204" cy="3133724"/>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s-CO" sz="2800" b="1" spc="300" dirty="0" smtClean="0">
                <a:solidFill>
                  <a:schemeClr val="accent5">
                    <a:lumMod val="50000"/>
                  </a:schemeClr>
                </a:solidFill>
              </a:rPr>
              <a:t>UNIVERSIDAD PEDAGÓGICA NACIONAL</a:t>
            </a:r>
            <a:br>
              <a:rPr lang="es-CO" sz="2800" b="1" spc="300" dirty="0" smtClean="0">
                <a:solidFill>
                  <a:schemeClr val="accent5">
                    <a:lumMod val="50000"/>
                  </a:schemeClr>
                </a:solidFill>
              </a:rPr>
            </a:br>
            <a:r>
              <a:rPr lang="es-CO" sz="2800" b="1" spc="300" dirty="0" smtClean="0">
                <a:solidFill>
                  <a:schemeClr val="accent5">
                    <a:lumMod val="50000"/>
                  </a:schemeClr>
                </a:solidFill>
              </a:rPr>
              <a:t>PRÁCTICA PEDAGÓGICA</a:t>
            </a:r>
            <a:br>
              <a:rPr lang="es-CO" sz="2800" b="1" spc="300" dirty="0" smtClean="0">
                <a:solidFill>
                  <a:schemeClr val="accent5">
                    <a:lumMod val="50000"/>
                  </a:schemeClr>
                </a:solidFill>
              </a:rPr>
            </a:br>
            <a:r>
              <a:rPr lang="es-CO" sz="2800" b="1" spc="300" dirty="0" smtClean="0">
                <a:solidFill>
                  <a:schemeClr val="accent5">
                    <a:lumMod val="50000"/>
                  </a:schemeClr>
                </a:solidFill>
              </a:rPr>
              <a:t>LICEO FEMENINO MERCEDES NARIÑO</a:t>
            </a:r>
            <a:br>
              <a:rPr lang="es-CO" sz="2800" b="1" spc="300" dirty="0" smtClean="0">
                <a:solidFill>
                  <a:schemeClr val="accent5">
                    <a:lumMod val="50000"/>
                  </a:schemeClr>
                </a:solidFill>
              </a:rPr>
            </a:br>
            <a:r>
              <a:rPr lang="es-CO" sz="2800" b="1" spc="300" dirty="0" smtClean="0">
                <a:solidFill>
                  <a:schemeClr val="accent5">
                    <a:lumMod val="50000"/>
                  </a:schemeClr>
                </a:solidFill>
              </a:rPr>
              <a:t/>
            </a:r>
            <a:br>
              <a:rPr lang="es-CO" sz="2800" b="1" spc="300" dirty="0" smtClean="0">
                <a:solidFill>
                  <a:schemeClr val="accent5">
                    <a:lumMod val="50000"/>
                  </a:schemeClr>
                </a:solidFill>
              </a:rPr>
            </a:br>
            <a:r>
              <a:rPr lang="es-CO" sz="2800" b="1" spc="300" dirty="0" smtClean="0">
                <a:solidFill>
                  <a:schemeClr val="accent5">
                    <a:lumMod val="50000"/>
                  </a:schemeClr>
                </a:solidFill>
              </a:rPr>
              <a:t>MARCO TEÓRICO</a:t>
            </a:r>
            <a:br>
              <a:rPr lang="es-CO" sz="2800" b="1" spc="300" dirty="0" smtClean="0">
                <a:solidFill>
                  <a:schemeClr val="accent5">
                    <a:lumMod val="50000"/>
                  </a:schemeClr>
                </a:solidFill>
              </a:rPr>
            </a:br>
            <a:r>
              <a:rPr lang="es-CO" sz="2800" b="1" spc="300" dirty="0" smtClean="0">
                <a:solidFill>
                  <a:schemeClr val="accent5">
                    <a:lumMod val="50000"/>
                  </a:schemeClr>
                </a:solidFill>
              </a:rPr>
              <a:t>PROGRAMA “PIENSA PLUS”</a:t>
            </a:r>
            <a:br>
              <a:rPr lang="es-CO" sz="2800" b="1" spc="300" dirty="0" smtClean="0">
                <a:solidFill>
                  <a:schemeClr val="accent5">
                    <a:lumMod val="50000"/>
                  </a:schemeClr>
                </a:solidFill>
              </a:rPr>
            </a:br>
            <a:r>
              <a:rPr lang="es-CO" sz="2800" b="1" spc="300" dirty="0" smtClean="0">
                <a:solidFill>
                  <a:schemeClr val="accent5">
                    <a:lumMod val="50000"/>
                  </a:schemeClr>
                </a:solidFill>
              </a:rPr>
              <a:t>2011</a:t>
            </a:r>
            <a:endParaRPr lang="es-CO" sz="2800" b="1" spc="300" dirty="0">
              <a:solidFill>
                <a:schemeClr val="accent5">
                  <a:lumMod val="50000"/>
                </a:schemeClr>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857224" y="4214818"/>
            <a:ext cx="2071702" cy="16335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p:cNvPicPr>
            <a:picLocks noChangeAspect="1" noChangeArrowheads="1"/>
          </p:cNvPicPr>
          <p:nvPr/>
        </p:nvPicPr>
        <p:blipFill>
          <a:blip r:embed="rId3"/>
          <a:srcRect/>
          <a:stretch>
            <a:fillRect/>
          </a:stretch>
        </p:blipFill>
        <p:spPr bwMode="auto">
          <a:xfrm>
            <a:off x="6286512" y="4143380"/>
            <a:ext cx="1771652" cy="17621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76375" y="1412875"/>
            <a:ext cx="6400800" cy="1008063"/>
          </a:xfrm>
        </p:spPr>
        <p:txBody>
          <a:bodyPr>
            <a:normAutofit fontScale="90000"/>
          </a:bodyPr>
          <a:lstStyle/>
          <a:p>
            <a:pPr fontAlgn="auto">
              <a:spcAft>
                <a:spcPts val="0"/>
              </a:spcAft>
              <a:defRPr/>
            </a:pP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acto de leer</a:t>
            </a:r>
            <a:r>
              <a:rPr lang="es-ES" sz="4000" dirty="0"/>
              <a:t/>
            </a:r>
            <a:br>
              <a:rPr lang="es-ES" sz="4000" dirty="0"/>
            </a:br>
            <a:endParaRPr lang="es-ES" sz="4000" dirty="0"/>
          </a:p>
        </p:txBody>
      </p:sp>
      <p:sp>
        <p:nvSpPr>
          <p:cNvPr id="10243" name="TextBox 3"/>
          <p:cNvSpPr txBox="1">
            <a:spLocks noChangeArrowheads="1"/>
          </p:cNvSpPr>
          <p:nvPr/>
        </p:nvSpPr>
        <p:spPr bwMode="auto">
          <a:xfrm>
            <a:off x="1116013" y="2133600"/>
            <a:ext cx="3384550" cy="1384300"/>
          </a:xfrm>
          <a:prstGeom prst="rect">
            <a:avLst/>
          </a:prstGeom>
          <a:noFill/>
          <a:ln w="9525">
            <a:noFill/>
            <a:miter lim="800000"/>
            <a:headEnd/>
            <a:tailEnd/>
          </a:ln>
        </p:spPr>
        <p:txBody>
          <a:bodyPr>
            <a:spAutoFit/>
          </a:bodyPr>
          <a:lstStyle/>
          <a:p>
            <a:pPr algn="just"/>
            <a:r>
              <a:rPr lang="es-CO" sz="2800">
                <a:latin typeface="Garamond" pitchFamily="18" charset="0"/>
              </a:rPr>
              <a:t>Es un proceso de construir significado a partir del texto.</a:t>
            </a:r>
          </a:p>
        </p:txBody>
      </p:sp>
      <p:sp>
        <p:nvSpPr>
          <p:cNvPr id="10244" name="TextBox 4"/>
          <p:cNvSpPr txBox="1">
            <a:spLocks noChangeArrowheads="1"/>
          </p:cNvSpPr>
          <p:nvPr/>
        </p:nvSpPr>
        <p:spPr bwMode="auto">
          <a:xfrm>
            <a:off x="4716463" y="3789363"/>
            <a:ext cx="3384550" cy="1816100"/>
          </a:xfrm>
          <a:prstGeom prst="rect">
            <a:avLst/>
          </a:prstGeom>
          <a:noFill/>
          <a:ln w="9525">
            <a:noFill/>
            <a:miter lim="800000"/>
            <a:headEnd/>
            <a:tailEnd/>
          </a:ln>
        </p:spPr>
        <p:txBody>
          <a:bodyPr>
            <a:spAutoFit/>
          </a:bodyPr>
          <a:lstStyle/>
          <a:p>
            <a:pPr algn="just"/>
            <a:r>
              <a:rPr lang="es-CO" sz="2800">
                <a:latin typeface="Garamond" pitchFamily="18" charset="0"/>
              </a:rPr>
              <a:t>Interacción entre los elementos textuales y los conocimientos previos del lector</a:t>
            </a:r>
          </a:p>
        </p:txBody>
      </p:sp>
      <p:pic>
        <p:nvPicPr>
          <p:cNvPr id="10245" name="Picture 5" descr="leyendo.bmp"/>
          <p:cNvPicPr>
            <a:picLocks noChangeAspect="1"/>
          </p:cNvPicPr>
          <p:nvPr/>
        </p:nvPicPr>
        <p:blipFill>
          <a:blip r:embed="rId3"/>
          <a:srcRect/>
          <a:stretch>
            <a:fillRect/>
          </a:stretch>
        </p:blipFill>
        <p:spPr bwMode="auto">
          <a:xfrm>
            <a:off x="1403350" y="3789363"/>
            <a:ext cx="2619375" cy="1743075"/>
          </a:xfrm>
          <a:prstGeom prst="rect">
            <a:avLst/>
          </a:prstGeom>
          <a:noFill/>
          <a:ln w="9525">
            <a:noFill/>
            <a:miter lim="800000"/>
            <a:headEnd/>
            <a:tailEnd/>
          </a:ln>
        </p:spPr>
      </p:pic>
      <p:pic>
        <p:nvPicPr>
          <p:cNvPr id="10246" name="Picture 6" descr="leyendo.bmp 1.bmp"/>
          <p:cNvPicPr>
            <a:picLocks noChangeAspect="1"/>
          </p:cNvPicPr>
          <p:nvPr/>
        </p:nvPicPr>
        <p:blipFill>
          <a:blip r:embed="rId4"/>
          <a:srcRect/>
          <a:stretch>
            <a:fillRect/>
          </a:stretch>
        </p:blipFill>
        <p:spPr bwMode="auto">
          <a:xfrm>
            <a:off x="5148263" y="2060575"/>
            <a:ext cx="2619375" cy="1743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76375" y="1412875"/>
            <a:ext cx="6400800" cy="1008063"/>
          </a:xfrm>
        </p:spPr>
        <p:txBody>
          <a:bodyPr>
            <a:normAutofit fontScale="90000"/>
          </a:bodyPr>
          <a:lstStyle/>
          <a:p>
            <a:pPr fontAlgn="auto">
              <a:spcAft>
                <a:spcPts val="0"/>
              </a:spcAft>
              <a:defRPr/>
            </a:pP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acto de leer</a:t>
            </a:r>
            <a:r>
              <a:rPr lang="es-ES" sz="4000" dirty="0"/>
              <a:t/>
            </a:r>
            <a:br>
              <a:rPr lang="es-ES" sz="4000" dirty="0"/>
            </a:br>
            <a:endParaRPr lang="es-ES" sz="4000" dirty="0"/>
          </a:p>
        </p:txBody>
      </p:sp>
      <p:sp>
        <p:nvSpPr>
          <p:cNvPr id="11267" name="TextBox 3"/>
          <p:cNvSpPr txBox="1">
            <a:spLocks noChangeArrowheads="1"/>
          </p:cNvSpPr>
          <p:nvPr/>
        </p:nvSpPr>
        <p:spPr bwMode="auto">
          <a:xfrm>
            <a:off x="1116013" y="2133600"/>
            <a:ext cx="6696075" cy="1384300"/>
          </a:xfrm>
          <a:prstGeom prst="rect">
            <a:avLst/>
          </a:prstGeom>
          <a:noFill/>
          <a:ln w="9525">
            <a:noFill/>
            <a:miter lim="800000"/>
            <a:headEnd/>
            <a:tailEnd/>
          </a:ln>
        </p:spPr>
        <p:txBody>
          <a:bodyPr>
            <a:spAutoFit/>
          </a:bodyPr>
          <a:lstStyle/>
          <a:p>
            <a:pPr algn="just"/>
            <a:r>
              <a:rPr lang="es-CO" sz="2800">
                <a:latin typeface="Garamond" pitchFamily="18" charset="0"/>
              </a:rPr>
              <a:t>Dos lectores pueden entender de manera distinta un mismo texto, porque se diferencian en tres aspectos: </a:t>
            </a:r>
          </a:p>
        </p:txBody>
      </p:sp>
      <p:sp>
        <p:nvSpPr>
          <p:cNvPr id="11268" name="TextBox 4"/>
          <p:cNvSpPr txBox="1">
            <a:spLocks noChangeArrowheads="1"/>
          </p:cNvSpPr>
          <p:nvPr/>
        </p:nvSpPr>
        <p:spPr bwMode="auto">
          <a:xfrm>
            <a:off x="4500563" y="3429000"/>
            <a:ext cx="3527425" cy="1816100"/>
          </a:xfrm>
          <a:prstGeom prst="rect">
            <a:avLst/>
          </a:prstGeom>
          <a:noFill/>
          <a:ln w="9525">
            <a:noFill/>
            <a:miter lim="800000"/>
            <a:headEnd/>
            <a:tailEnd/>
          </a:ln>
        </p:spPr>
        <p:txBody>
          <a:bodyPr>
            <a:spAutoFit/>
          </a:bodyPr>
          <a:lstStyle/>
          <a:p>
            <a:pPr algn="just">
              <a:buFont typeface="Wingdings" pitchFamily="2" charset="2"/>
              <a:buChar char="Ø"/>
            </a:pPr>
            <a:r>
              <a:rPr lang="es-CO" sz="2800" dirty="0">
                <a:solidFill>
                  <a:srgbClr val="002060"/>
                </a:solidFill>
                <a:latin typeface="Garamond" pitchFamily="18" charset="0"/>
              </a:rPr>
              <a:t> Esquemas cognitivos</a:t>
            </a:r>
          </a:p>
          <a:p>
            <a:pPr algn="just">
              <a:buFont typeface="Wingdings" pitchFamily="2" charset="2"/>
              <a:buChar char="Ø"/>
            </a:pPr>
            <a:r>
              <a:rPr lang="es-CO" sz="2800" dirty="0">
                <a:solidFill>
                  <a:srgbClr val="002060"/>
                </a:solidFill>
                <a:latin typeface="Garamond" pitchFamily="18" charset="0"/>
              </a:rPr>
              <a:t> </a:t>
            </a:r>
            <a:r>
              <a:rPr lang="es-CO" sz="2800" b="1" dirty="0">
                <a:solidFill>
                  <a:srgbClr val="002060"/>
                </a:solidFill>
                <a:latin typeface="Garamond" pitchFamily="18" charset="0"/>
              </a:rPr>
              <a:t>Capacidades</a:t>
            </a:r>
          </a:p>
          <a:p>
            <a:pPr algn="just">
              <a:buFont typeface="Wingdings" pitchFamily="2" charset="2"/>
              <a:buChar char="Ø"/>
            </a:pPr>
            <a:r>
              <a:rPr lang="es-CO" sz="2800" dirty="0">
                <a:solidFill>
                  <a:srgbClr val="002060"/>
                </a:solidFill>
                <a:latin typeface="Garamond" pitchFamily="18" charset="0"/>
              </a:rPr>
              <a:t> Conocimiento del       	mundo</a:t>
            </a:r>
          </a:p>
        </p:txBody>
      </p:sp>
      <p:pic>
        <p:nvPicPr>
          <p:cNvPr id="11269" name="Picture 7" descr="leyendo.bmp 2.jpg"/>
          <p:cNvPicPr>
            <a:picLocks noChangeAspect="1"/>
          </p:cNvPicPr>
          <p:nvPr/>
        </p:nvPicPr>
        <p:blipFill>
          <a:blip r:embed="rId3"/>
          <a:srcRect/>
          <a:stretch>
            <a:fillRect/>
          </a:stretch>
        </p:blipFill>
        <p:spPr bwMode="auto">
          <a:xfrm>
            <a:off x="1476375" y="3789363"/>
            <a:ext cx="2590800"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188" y="1557338"/>
            <a:ext cx="7848600" cy="1295400"/>
          </a:xfrm>
        </p:spPr>
        <p:txBody>
          <a:bodyPr>
            <a:normAutofit fontScale="90000"/>
          </a:bodyPr>
          <a:lstStyle/>
          <a:p>
            <a:pPr fontAlgn="auto">
              <a:spcAft>
                <a:spcPts val="0"/>
              </a:spcAft>
              <a:defRPr/>
            </a:pP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leer o </a:t>
            </a:r>
            <a:br>
              <a:rPr lang="es-ES" sz="4000" dirty="0" smtClean="0"/>
            </a:br>
            <a:r>
              <a:rPr lang="es-ES" sz="4000" dirty="0" smtClean="0"/>
              <a:t>aprender a leer</a:t>
            </a:r>
            <a:r>
              <a:rPr lang="es-ES" sz="4000" dirty="0"/>
              <a:t/>
            </a:r>
            <a:br>
              <a:rPr lang="es-ES" sz="4000" dirty="0"/>
            </a:br>
            <a:endParaRPr lang="es-ES" sz="4000" dirty="0"/>
          </a:p>
        </p:txBody>
      </p:sp>
      <p:sp>
        <p:nvSpPr>
          <p:cNvPr id="12291" name="TextBox 3"/>
          <p:cNvSpPr txBox="1">
            <a:spLocks noChangeArrowheads="1"/>
          </p:cNvSpPr>
          <p:nvPr/>
        </p:nvSpPr>
        <p:spPr bwMode="auto">
          <a:xfrm>
            <a:off x="4787900" y="2420938"/>
            <a:ext cx="2808288" cy="523875"/>
          </a:xfrm>
          <a:prstGeom prst="rect">
            <a:avLst/>
          </a:prstGeom>
          <a:noFill/>
          <a:ln w="9525">
            <a:noFill/>
            <a:miter lim="800000"/>
            <a:headEnd/>
            <a:tailEnd/>
          </a:ln>
        </p:spPr>
        <p:txBody>
          <a:bodyPr>
            <a:spAutoFit/>
          </a:bodyPr>
          <a:lstStyle/>
          <a:p>
            <a:pPr algn="ctr"/>
            <a:r>
              <a:rPr lang="es-CO" sz="2800">
                <a:latin typeface="Garamond" pitchFamily="18" charset="0"/>
              </a:rPr>
              <a:t>LEER </a:t>
            </a:r>
          </a:p>
        </p:txBody>
      </p:sp>
      <p:sp>
        <p:nvSpPr>
          <p:cNvPr id="12292" name="TextBox 4"/>
          <p:cNvSpPr txBox="1">
            <a:spLocks noChangeArrowheads="1"/>
          </p:cNvSpPr>
          <p:nvPr/>
        </p:nvSpPr>
        <p:spPr bwMode="auto">
          <a:xfrm>
            <a:off x="4500562" y="2786058"/>
            <a:ext cx="3527425" cy="2678112"/>
          </a:xfrm>
          <a:prstGeom prst="rect">
            <a:avLst/>
          </a:prstGeom>
          <a:noFill/>
          <a:ln w="9525">
            <a:noFill/>
            <a:miter lim="800000"/>
            <a:headEnd/>
            <a:tailEnd/>
          </a:ln>
        </p:spPr>
        <p:txBody>
          <a:bodyPr>
            <a:spAutoFit/>
          </a:bodyPr>
          <a:lstStyle/>
          <a:p>
            <a:pPr algn="just"/>
            <a:r>
              <a:rPr lang="es-CO" sz="2800" dirty="0">
                <a:solidFill>
                  <a:srgbClr val="002060"/>
                </a:solidFill>
                <a:latin typeface="Garamond" pitchFamily="18" charset="0"/>
              </a:rPr>
              <a:t>Es establecer una </a:t>
            </a:r>
            <a:r>
              <a:rPr lang="es-CO" sz="2800" b="1" dirty="0">
                <a:solidFill>
                  <a:srgbClr val="002060"/>
                </a:solidFill>
                <a:latin typeface="Garamond" pitchFamily="18" charset="0"/>
              </a:rPr>
              <a:t>comunicación</a:t>
            </a:r>
            <a:r>
              <a:rPr lang="es-CO" sz="2800" dirty="0">
                <a:solidFill>
                  <a:srgbClr val="002060"/>
                </a:solidFill>
                <a:latin typeface="Garamond" pitchFamily="18" charset="0"/>
              </a:rPr>
              <a:t> con los textos impresos, por medio de la búsqueda de compresión.  </a:t>
            </a:r>
          </a:p>
          <a:p>
            <a:pPr algn="ctr"/>
            <a:r>
              <a:rPr lang="es-CO" sz="2800" dirty="0">
                <a:solidFill>
                  <a:srgbClr val="002060"/>
                </a:solidFill>
                <a:latin typeface="Garamond" pitchFamily="18" charset="0"/>
              </a:rPr>
              <a:t>(Decodificación)</a:t>
            </a:r>
          </a:p>
        </p:txBody>
      </p:sp>
      <p:pic>
        <p:nvPicPr>
          <p:cNvPr id="12293" name="Picture 6" descr="niños leyendo.jpg"/>
          <p:cNvPicPr>
            <a:picLocks noChangeAspect="1"/>
          </p:cNvPicPr>
          <p:nvPr/>
        </p:nvPicPr>
        <p:blipFill>
          <a:blip r:embed="rId3"/>
          <a:srcRect/>
          <a:stretch>
            <a:fillRect/>
          </a:stretch>
        </p:blipFill>
        <p:spPr bwMode="auto">
          <a:xfrm>
            <a:off x="1476375" y="2924175"/>
            <a:ext cx="2625725" cy="2233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971550" y="1844675"/>
            <a:ext cx="4608513" cy="4402138"/>
          </a:xfrm>
          <a:prstGeom prst="rect">
            <a:avLst/>
          </a:prstGeom>
          <a:noFill/>
          <a:ln w="9525">
            <a:noFill/>
            <a:miter lim="800000"/>
            <a:headEnd/>
            <a:tailEnd/>
          </a:ln>
        </p:spPr>
        <p:txBody>
          <a:bodyPr>
            <a:spAutoFit/>
          </a:bodyPr>
          <a:lstStyle/>
          <a:p>
            <a:pPr algn="just"/>
            <a:r>
              <a:rPr lang="es-CO" sz="2800" dirty="0">
                <a:solidFill>
                  <a:srgbClr val="002060"/>
                </a:solidFill>
                <a:latin typeface="Garamond" pitchFamily="18" charset="0"/>
              </a:rPr>
              <a:t>Requiere: </a:t>
            </a:r>
          </a:p>
          <a:p>
            <a:pPr algn="just">
              <a:buFont typeface="Wingdings" pitchFamily="2" charset="2"/>
              <a:buChar char="ü"/>
            </a:pPr>
            <a:r>
              <a:rPr lang="es-CO" sz="2800" dirty="0">
                <a:solidFill>
                  <a:srgbClr val="002060"/>
                </a:solidFill>
                <a:latin typeface="Garamond" pitchFamily="18" charset="0"/>
              </a:rPr>
              <a:t> Trabajo permanente</a:t>
            </a:r>
          </a:p>
          <a:p>
            <a:pPr algn="just">
              <a:buFont typeface="Wingdings" pitchFamily="2" charset="2"/>
              <a:buChar char="ü"/>
            </a:pPr>
            <a:r>
              <a:rPr lang="es-CO" sz="2800" dirty="0">
                <a:solidFill>
                  <a:srgbClr val="002060"/>
                </a:solidFill>
                <a:latin typeface="Garamond" pitchFamily="18" charset="0"/>
              </a:rPr>
              <a:t> Proceso guiado</a:t>
            </a:r>
          </a:p>
          <a:p>
            <a:pPr algn="just">
              <a:buFont typeface="Wingdings" pitchFamily="2" charset="2"/>
              <a:buChar char="ü"/>
            </a:pPr>
            <a:r>
              <a:rPr lang="es-CO" sz="2800" dirty="0">
                <a:solidFill>
                  <a:srgbClr val="002060"/>
                </a:solidFill>
                <a:latin typeface="Garamond" pitchFamily="18" charset="0"/>
              </a:rPr>
              <a:t> Lecturas cada vez más complejas.</a:t>
            </a:r>
          </a:p>
          <a:p>
            <a:pPr algn="just">
              <a:buFont typeface="Wingdings" pitchFamily="2" charset="2"/>
              <a:buChar char="ü"/>
            </a:pPr>
            <a:r>
              <a:rPr lang="es-CO" sz="2800" dirty="0">
                <a:solidFill>
                  <a:srgbClr val="002060"/>
                </a:solidFill>
                <a:latin typeface="Garamond" pitchFamily="18" charset="0"/>
              </a:rPr>
              <a:t> Desarrollo a largo de toda la 	vida.</a:t>
            </a:r>
          </a:p>
          <a:p>
            <a:pPr algn="just">
              <a:buFont typeface="Wingdings" pitchFamily="2" charset="2"/>
              <a:buChar char="ü"/>
            </a:pPr>
            <a:r>
              <a:rPr lang="es-CO" sz="2800" dirty="0">
                <a:solidFill>
                  <a:srgbClr val="002060"/>
                </a:solidFill>
                <a:latin typeface="Garamond" pitchFamily="18" charset="0"/>
              </a:rPr>
              <a:t> Textos significativos e interesantes.</a:t>
            </a:r>
          </a:p>
          <a:p>
            <a:pPr algn="just">
              <a:buFont typeface="Wingdings" pitchFamily="2" charset="2"/>
              <a:buChar char="ü"/>
            </a:pPr>
            <a:endParaRPr lang="es-CO" sz="2800" dirty="0">
              <a:solidFill>
                <a:srgbClr val="002060"/>
              </a:solidFill>
              <a:latin typeface="Garamond" pitchFamily="18" charset="0"/>
            </a:endParaRPr>
          </a:p>
        </p:txBody>
      </p:sp>
      <p:sp>
        <p:nvSpPr>
          <p:cNvPr id="13315" name="TextBox 5"/>
          <p:cNvSpPr txBox="1">
            <a:spLocks noChangeArrowheads="1"/>
          </p:cNvSpPr>
          <p:nvPr/>
        </p:nvSpPr>
        <p:spPr bwMode="auto">
          <a:xfrm>
            <a:off x="1042988" y="1196975"/>
            <a:ext cx="6913562" cy="584200"/>
          </a:xfrm>
          <a:prstGeom prst="rect">
            <a:avLst/>
          </a:prstGeom>
          <a:noFill/>
          <a:ln w="9525">
            <a:noFill/>
            <a:miter lim="800000"/>
            <a:headEnd/>
            <a:tailEnd/>
          </a:ln>
        </p:spPr>
        <p:txBody>
          <a:bodyPr>
            <a:spAutoFit/>
          </a:bodyPr>
          <a:lstStyle/>
          <a:p>
            <a:pPr algn="ctr"/>
            <a:r>
              <a:rPr lang="es-CO" sz="3200" b="1">
                <a:latin typeface="Garamond" pitchFamily="18" charset="0"/>
              </a:rPr>
              <a:t>APRENDIZAJE  DE LA LECTURA </a:t>
            </a:r>
          </a:p>
        </p:txBody>
      </p:sp>
      <p:pic>
        <p:nvPicPr>
          <p:cNvPr id="13316" name="Picture 6" descr="niños leyendo.jpg 1.jpg"/>
          <p:cNvPicPr>
            <a:picLocks noChangeAspect="1"/>
          </p:cNvPicPr>
          <p:nvPr/>
        </p:nvPicPr>
        <p:blipFill>
          <a:blip r:embed="rId3"/>
          <a:srcRect/>
          <a:stretch>
            <a:fillRect/>
          </a:stretch>
        </p:blipFill>
        <p:spPr bwMode="auto">
          <a:xfrm>
            <a:off x="5651500" y="2565400"/>
            <a:ext cx="2466975" cy="2376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16013" y="1916113"/>
            <a:ext cx="6985000" cy="1008062"/>
          </a:xfrm>
        </p:spPr>
        <p:txBody>
          <a:bodyPr>
            <a:normAutofit fontScale="90000"/>
          </a:bodyPr>
          <a:lstStyle/>
          <a:p>
            <a:pPr fontAlgn="auto">
              <a:spcAft>
                <a:spcPts val="0"/>
              </a:spcAft>
              <a:defRPr/>
            </a:pP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el </a:t>
            </a:r>
            <a:br>
              <a:rPr lang="es-ES" sz="4000" dirty="0" smtClean="0"/>
            </a:br>
            <a:r>
              <a:rPr lang="es-ES" sz="4000" dirty="0" smtClean="0"/>
              <a:t>objetivo de</a:t>
            </a:r>
            <a:br>
              <a:rPr lang="es-ES" sz="4000" dirty="0" smtClean="0"/>
            </a:br>
            <a:r>
              <a:rPr lang="es-ES" sz="4000" dirty="0" smtClean="0"/>
              <a:t>la escuela debe ser:</a:t>
            </a:r>
            <a:r>
              <a:rPr lang="es-ES" sz="4000" dirty="0"/>
              <a:t/>
            </a:r>
            <a:br>
              <a:rPr lang="es-ES" sz="4000" dirty="0"/>
            </a:br>
            <a:endParaRPr lang="es-ES" sz="4000" dirty="0"/>
          </a:p>
        </p:txBody>
      </p:sp>
      <p:sp>
        <p:nvSpPr>
          <p:cNvPr id="14339" name="TextBox 9"/>
          <p:cNvSpPr txBox="1">
            <a:spLocks noChangeArrowheads="1"/>
          </p:cNvSpPr>
          <p:nvPr/>
        </p:nvSpPr>
        <p:spPr bwMode="auto">
          <a:xfrm>
            <a:off x="1547813" y="2636838"/>
            <a:ext cx="2952750" cy="3324225"/>
          </a:xfrm>
          <a:prstGeom prst="rect">
            <a:avLst/>
          </a:prstGeom>
          <a:noFill/>
          <a:ln w="9525">
            <a:noFill/>
            <a:miter lim="800000"/>
            <a:headEnd/>
            <a:tailEnd/>
          </a:ln>
        </p:spPr>
        <p:txBody>
          <a:bodyPr>
            <a:spAutoFit/>
          </a:bodyPr>
          <a:lstStyle/>
          <a:p>
            <a:pPr>
              <a:buFont typeface="Wingdings" pitchFamily="2" charset="2"/>
              <a:buChar char="Ø"/>
            </a:pPr>
            <a:r>
              <a:rPr lang="es-CO" sz="2400">
                <a:latin typeface="Garamond" pitchFamily="18" charset="0"/>
              </a:rPr>
              <a:t>Promover el análisis en el estudiante.</a:t>
            </a:r>
          </a:p>
          <a:p>
            <a:pPr>
              <a:buFont typeface="Wingdings" pitchFamily="2" charset="2"/>
              <a:buChar char="Ø"/>
            </a:pPr>
            <a:r>
              <a:rPr lang="es-CO" sz="2400">
                <a:latin typeface="Garamond" pitchFamily="18" charset="0"/>
              </a:rPr>
              <a:t> Llevar al lector a la comprensión de las ideas de los autores.</a:t>
            </a:r>
          </a:p>
          <a:p>
            <a:pPr>
              <a:buFont typeface="Wingdings" pitchFamily="2" charset="2"/>
              <a:buChar char="Ø"/>
            </a:pPr>
            <a:r>
              <a:rPr lang="es-CO" sz="2400">
                <a:latin typeface="Garamond" pitchFamily="18" charset="0"/>
              </a:rPr>
              <a:t>Diferenciar los elementos básicos de los más significativos</a:t>
            </a:r>
          </a:p>
          <a:p>
            <a:endParaRPr lang="es-CO">
              <a:latin typeface="Garamond" pitchFamily="18" charset="0"/>
            </a:endParaRPr>
          </a:p>
        </p:txBody>
      </p:sp>
      <p:pic>
        <p:nvPicPr>
          <p:cNvPr id="14340" name="Picture 10" descr="Lectura.jpg"/>
          <p:cNvPicPr>
            <a:picLocks noChangeAspect="1"/>
          </p:cNvPicPr>
          <p:nvPr/>
        </p:nvPicPr>
        <p:blipFill>
          <a:blip r:embed="rId3"/>
          <a:srcRect/>
          <a:stretch>
            <a:fillRect/>
          </a:stretch>
        </p:blipFill>
        <p:spPr bwMode="auto">
          <a:xfrm>
            <a:off x="4859338" y="2924175"/>
            <a:ext cx="2619375"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59632" y="332656"/>
            <a:ext cx="6768752" cy="1368152"/>
          </a:xfrm>
        </p:spPr>
        <p:txBody>
          <a:bodyPr/>
          <a:lstStyle/>
          <a:p>
            <a:r>
              <a:rPr lang="es-ES" dirty="0" smtClean="0"/>
              <a:t>CAPITULO V</a:t>
            </a:r>
            <a:endParaRPr lang="es-ES" dirty="0"/>
          </a:p>
        </p:txBody>
      </p:sp>
      <p:sp>
        <p:nvSpPr>
          <p:cNvPr id="3" name="2 Subtítulo"/>
          <p:cNvSpPr>
            <a:spLocks noGrp="1"/>
          </p:cNvSpPr>
          <p:nvPr>
            <p:ph type="subTitle" idx="1"/>
          </p:nvPr>
        </p:nvSpPr>
        <p:spPr>
          <a:xfrm>
            <a:off x="1000100" y="1928802"/>
            <a:ext cx="7344816" cy="4176464"/>
          </a:xfrm>
        </p:spPr>
        <p:txBody>
          <a:bodyPr/>
          <a:lstStyle/>
          <a:p>
            <a:r>
              <a:rPr lang="es-ES" b="1" dirty="0" smtClean="0">
                <a:solidFill>
                  <a:schemeClr val="tx1"/>
                </a:solidFill>
              </a:rPr>
              <a:t>LEER BIEN, EVALUANDO LA LECTURA</a:t>
            </a:r>
          </a:p>
          <a:p>
            <a:endParaRPr lang="es-ES" dirty="0">
              <a:solidFill>
                <a:schemeClr val="tx1"/>
              </a:solidFill>
            </a:endParaRPr>
          </a:p>
          <a:p>
            <a:pPr algn="just"/>
            <a:r>
              <a:rPr lang="es-ES" sz="3200" b="1" dirty="0" smtClean="0">
                <a:solidFill>
                  <a:schemeClr val="tx1">
                    <a:lumMod val="95000"/>
                    <a:lumOff val="5000"/>
                  </a:schemeClr>
                </a:solidFill>
              </a:rPr>
              <a:t>La única forma de saber que estamos haciendo lo correcto, como quiera, es midiendo frecuentemente y rigurosamente el progreso de nuestros alumnos.</a:t>
            </a:r>
          </a:p>
          <a:p>
            <a:endParaRPr lang="es-ES" dirty="0">
              <a:solidFill>
                <a:schemeClr val="tx1">
                  <a:lumMod val="95000"/>
                  <a:lumOff val="5000"/>
                </a:schemeClr>
              </a:solidFill>
            </a:endParaRPr>
          </a:p>
          <a:p>
            <a:pPr algn="just"/>
            <a:endParaRPr lang="es-ES" dirty="0"/>
          </a:p>
        </p:txBody>
      </p:sp>
    </p:spTree>
    <p:extLst>
      <p:ext uri="{BB962C8B-B14F-4D97-AF65-F5344CB8AC3E}">
        <p14:creationId xmlns:p14="http://schemas.microsoft.com/office/powerpoint/2010/main" val="3721907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332656"/>
            <a:ext cx="7772400" cy="1470025"/>
          </a:xfrm>
        </p:spPr>
        <p:txBody>
          <a:bodyPr>
            <a:normAutofit fontScale="90000"/>
          </a:bodyPr>
          <a:lstStyle/>
          <a:p>
            <a:r>
              <a:rPr lang="es-ES" sz="3600" dirty="0" smtClean="0"/>
              <a:t>CREAR UN MARCO DE REFERENCIA PARA LA EVALUACIÓN DE LA LECTURA</a:t>
            </a:r>
            <a:endParaRPr lang="es-ES" sz="3600" dirty="0"/>
          </a:p>
        </p:txBody>
      </p:sp>
      <p:sp>
        <p:nvSpPr>
          <p:cNvPr id="3" name="2 Subtítulo"/>
          <p:cNvSpPr>
            <a:spLocks noGrp="1"/>
          </p:cNvSpPr>
          <p:nvPr>
            <p:ph type="subTitle" idx="1"/>
          </p:nvPr>
        </p:nvSpPr>
        <p:spPr>
          <a:xfrm>
            <a:off x="1259632" y="2132856"/>
            <a:ext cx="6400800" cy="4104456"/>
          </a:xfrm>
        </p:spPr>
        <p:txBody>
          <a:bodyPr>
            <a:normAutofit/>
          </a:bodyPr>
          <a:lstStyle/>
          <a:p>
            <a:pPr algn="just"/>
            <a:r>
              <a:rPr lang="es-ES" dirty="0" smtClean="0">
                <a:solidFill>
                  <a:schemeClr val="tx1"/>
                </a:solidFill>
              </a:rPr>
              <a:t>Un lector altamente capacitado no es aquel que sólo comprende, sino aquel que es capaz de extender y utilizar la información obtenida de la lectura.</a:t>
            </a:r>
            <a:endParaRPr lang="es-ES" dirty="0">
              <a:solidFill>
                <a:schemeClr val="tx1"/>
              </a:solidFill>
            </a:endParaRPr>
          </a:p>
          <a:p>
            <a:pPr algn="just"/>
            <a:endParaRPr lang="es-ES" dirty="0" smtClean="0">
              <a:solidFill>
                <a:schemeClr val="tx1"/>
              </a:solidFill>
            </a:endParaRPr>
          </a:p>
          <a:p>
            <a:pPr algn="just"/>
            <a:r>
              <a:rPr lang="es-ES" dirty="0" smtClean="0">
                <a:solidFill>
                  <a:schemeClr val="tx1"/>
                </a:solidFill>
              </a:rPr>
              <a:t>La NAEP (</a:t>
            </a:r>
            <a:r>
              <a:rPr lang="es-ES" dirty="0" err="1" smtClean="0">
                <a:solidFill>
                  <a:schemeClr val="tx1"/>
                </a:solidFill>
              </a:rPr>
              <a:t>National</a:t>
            </a:r>
            <a:r>
              <a:rPr lang="es-ES" dirty="0" smtClean="0">
                <a:solidFill>
                  <a:schemeClr val="tx1"/>
                </a:solidFill>
              </a:rPr>
              <a:t> </a:t>
            </a:r>
            <a:r>
              <a:rPr lang="es-ES" dirty="0" err="1" smtClean="0">
                <a:solidFill>
                  <a:schemeClr val="tx1"/>
                </a:solidFill>
              </a:rPr>
              <a:t>Assessment</a:t>
            </a:r>
            <a:r>
              <a:rPr lang="es-ES" dirty="0" smtClean="0">
                <a:solidFill>
                  <a:schemeClr val="tx1"/>
                </a:solidFill>
              </a:rPr>
              <a:t> of </a:t>
            </a:r>
            <a:r>
              <a:rPr lang="es-ES" dirty="0" err="1" smtClean="0">
                <a:solidFill>
                  <a:schemeClr val="tx1"/>
                </a:solidFill>
              </a:rPr>
              <a:t>Educational</a:t>
            </a:r>
            <a:r>
              <a:rPr lang="es-ES" dirty="0" smtClean="0">
                <a:solidFill>
                  <a:schemeClr val="tx1"/>
                </a:solidFill>
              </a:rPr>
              <a:t> </a:t>
            </a:r>
            <a:r>
              <a:rPr lang="es-ES" dirty="0" err="1" smtClean="0">
                <a:solidFill>
                  <a:schemeClr val="tx1"/>
                </a:solidFill>
              </a:rPr>
              <a:t>Progress</a:t>
            </a:r>
            <a:r>
              <a:rPr lang="es-ES" dirty="0" smtClean="0">
                <a:solidFill>
                  <a:schemeClr val="tx1"/>
                </a:solidFill>
              </a:rPr>
              <a:t>) desarrolló seis líneas de trabajo para realizar la evaluación de la lectura.</a:t>
            </a:r>
          </a:p>
        </p:txBody>
      </p:sp>
    </p:spTree>
    <p:extLst>
      <p:ext uri="{BB962C8B-B14F-4D97-AF65-F5344CB8AC3E}">
        <p14:creationId xmlns:p14="http://schemas.microsoft.com/office/powerpoint/2010/main" val="3940003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QUÉ EXAMINA LA EVALUACIÓN DE LA LECTURA</a:t>
            </a:r>
            <a:endParaRPr lang="es-ES" dirty="0"/>
          </a:p>
        </p:txBody>
      </p:sp>
      <p:sp>
        <p:nvSpPr>
          <p:cNvPr id="3" name="2 Marcador de contenido"/>
          <p:cNvSpPr>
            <a:spLocks noGrp="1"/>
          </p:cNvSpPr>
          <p:nvPr>
            <p:ph idx="1"/>
          </p:nvPr>
        </p:nvSpPr>
        <p:spPr>
          <a:xfrm>
            <a:off x="467544" y="2060848"/>
            <a:ext cx="8229600" cy="4061048"/>
          </a:xfrm>
        </p:spPr>
        <p:txBody>
          <a:bodyPr/>
          <a:lstStyle/>
          <a:p>
            <a:pPr marL="0" indent="0">
              <a:buNone/>
            </a:pPr>
            <a:r>
              <a:rPr lang="es-ES" dirty="0" smtClean="0"/>
              <a:t>En la evaluación de la lectura lo más importante es que el alumno utilice una variedad de estrategias tales como:</a:t>
            </a:r>
          </a:p>
          <a:p>
            <a:pPr>
              <a:buFont typeface="Arial" charset="0"/>
              <a:buChar char="•"/>
            </a:pPr>
            <a:r>
              <a:rPr lang="es-ES" dirty="0" smtClean="0"/>
              <a:t>Predecir</a:t>
            </a:r>
          </a:p>
          <a:p>
            <a:pPr>
              <a:buFont typeface="Arial" charset="0"/>
              <a:buChar char="•"/>
            </a:pPr>
            <a:r>
              <a:rPr lang="es-ES" dirty="0" smtClean="0"/>
              <a:t>Inferir</a:t>
            </a:r>
          </a:p>
          <a:p>
            <a:pPr>
              <a:buFont typeface="Arial" charset="0"/>
              <a:buChar char="•"/>
            </a:pPr>
            <a:r>
              <a:rPr lang="es-ES" dirty="0" smtClean="0"/>
              <a:t>Monitorear; para planear, leer y verificar su comprensión.</a:t>
            </a:r>
          </a:p>
        </p:txBody>
      </p:sp>
    </p:spTree>
    <p:extLst>
      <p:ext uri="{BB962C8B-B14F-4D97-AF65-F5344CB8AC3E}">
        <p14:creationId xmlns:p14="http://schemas.microsoft.com/office/powerpoint/2010/main" val="2486189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TIPOS DE SITUACIONES DE LECTURA</a:t>
            </a:r>
            <a:endParaRPr lang="es-ES" dirty="0"/>
          </a:p>
        </p:txBody>
      </p:sp>
      <p:sp>
        <p:nvSpPr>
          <p:cNvPr id="3" name="2 Marcador de contenido"/>
          <p:cNvSpPr>
            <a:spLocks noGrp="1"/>
          </p:cNvSpPr>
          <p:nvPr>
            <p:ph idx="1"/>
          </p:nvPr>
        </p:nvSpPr>
        <p:spPr/>
        <p:txBody>
          <a:bodyPr/>
          <a:lstStyle/>
          <a:p>
            <a:pPr marL="0" indent="0" algn="just">
              <a:buNone/>
            </a:pPr>
            <a:r>
              <a:rPr lang="es-ES" dirty="0" smtClean="0"/>
              <a:t>La lectura implica una interacción dinámica entre </a:t>
            </a:r>
            <a:r>
              <a:rPr lang="es-ES" i="1" dirty="0" smtClean="0"/>
              <a:t>el lector, el texto y el contexto.</a:t>
            </a:r>
            <a:endParaRPr lang="es-ES" dirty="0" smtClean="0"/>
          </a:p>
          <a:p>
            <a:pPr marL="0" indent="0" algn="just">
              <a:buNone/>
            </a:pPr>
            <a:endParaRPr lang="es-ES" dirty="0"/>
          </a:p>
          <a:p>
            <a:pPr marL="0" indent="0" algn="just">
              <a:buNone/>
            </a:pPr>
            <a:r>
              <a:rPr lang="es-ES" dirty="0" smtClean="0"/>
              <a:t>Existen tres tipos de lectura:</a:t>
            </a:r>
          </a:p>
          <a:p>
            <a:pPr algn="just">
              <a:buFont typeface="Arial" charset="0"/>
              <a:buChar char="•"/>
            </a:pPr>
            <a:r>
              <a:rPr lang="es-ES" i="1" dirty="0" smtClean="0"/>
              <a:t>Leer para tener una experiencia literaria.</a:t>
            </a:r>
          </a:p>
          <a:p>
            <a:pPr algn="just">
              <a:buFont typeface="Arial" charset="0"/>
              <a:buChar char="•"/>
            </a:pPr>
            <a:r>
              <a:rPr lang="es-ES" i="1" dirty="0" smtClean="0"/>
              <a:t>Leer para informarse.</a:t>
            </a:r>
          </a:p>
          <a:p>
            <a:pPr algn="just">
              <a:buFont typeface="Arial" charset="0"/>
              <a:buChar char="•"/>
            </a:pPr>
            <a:r>
              <a:rPr lang="es-ES" i="1" dirty="0" smtClean="0"/>
              <a:t>Leer para desempeñar una tarea.</a:t>
            </a:r>
            <a:endParaRPr lang="es-ES" dirty="0"/>
          </a:p>
        </p:txBody>
      </p:sp>
    </p:spTree>
    <p:extLst>
      <p:ext uri="{BB962C8B-B14F-4D97-AF65-F5344CB8AC3E}">
        <p14:creationId xmlns:p14="http://schemas.microsoft.com/office/powerpoint/2010/main" val="1760930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16013" y="1916113"/>
            <a:ext cx="6985000" cy="1008062"/>
          </a:xfrm>
        </p:spPr>
        <p:txBody>
          <a:bodyPr>
            <a:normAutofit fontScale="90000"/>
          </a:bodyPr>
          <a:lstStyle/>
          <a:p>
            <a:pPr fontAlgn="auto">
              <a:spcAft>
                <a:spcPts val="0"/>
              </a:spcAft>
              <a:defRPr/>
            </a:pP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
            </a:r>
            <a:br>
              <a:rPr lang="es-ES" sz="4000" dirty="0" smtClean="0"/>
            </a:br>
            <a:r>
              <a:rPr lang="es-ES" sz="4000" dirty="0" smtClean="0"/>
              <a:t>el </a:t>
            </a:r>
            <a:br>
              <a:rPr lang="es-ES" sz="4000" dirty="0" smtClean="0"/>
            </a:br>
            <a:r>
              <a:rPr lang="es-ES" sz="4000" dirty="0" smtClean="0"/>
              <a:t>objetivo de</a:t>
            </a:r>
            <a:br>
              <a:rPr lang="es-ES" sz="4000" dirty="0" smtClean="0"/>
            </a:br>
            <a:r>
              <a:rPr lang="es-ES" sz="4000" dirty="0" smtClean="0"/>
              <a:t>la escuela debe ser:</a:t>
            </a:r>
            <a:r>
              <a:rPr lang="es-ES" sz="4000" dirty="0"/>
              <a:t/>
            </a:r>
            <a:br>
              <a:rPr lang="es-ES" sz="4000" dirty="0"/>
            </a:br>
            <a:endParaRPr lang="es-ES" sz="4000" dirty="0"/>
          </a:p>
        </p:txBody>
      </p:sp>
      <p:sp>
        <p:nvSpPr>
          <p:cNvPr id="14339" name="TextBox 9"/>
          <p:cNvSpPr txBox="1">
            <a:spLocks noChangeArrowheads="1"/>
          </p:cNvSpPr>
          <p:nvPr/>
        </p:nvSpPr>
        <p:spPr bwMode="auto">
          <a:xfrm>
            <a:off x="714348" y="2571744"/>
            <a:ext cx="2952750" cy="3693319"/>
          </a:xfrm>
          <a:prstGeom prst="rect">
            <a:avLst/>
          </a:prstGeom>
          <a:noFill/>
          <a:ln w="9525">
            <a:noFill/>
            <a:miter lim="800000"/>
            <a:headEnd/>
            <a:tailEnd/>
          </a:ln>
        </p:spPr>
        <p:txBody>
          <a:bodyPr>
            <a:spAutoFit/>
          </a:bodyPr>
          <a:lstStyle/>
          <a:p>
            <a:pPr>
              <a:buFont typeface="Wingdings" pitchFamily="2" charset="2"/>
              <a:buChar char="Ø"/>
            </a:pPr>
            <a:r>
              <a:rPr lang="es-CO" sz="2400" b="1" dirty="0">
                <a:latin typeface="Garamond" pitchFamily="18" charset="0"/>
              </a:rPr>
              <a:t>Promover el análisis en el estudiante.</a:t>
            </a:r>
          </a:p>
          <a:p>
            <a:pPr>
              <a:buFont typeface="Wingdings" pitchFamily="2" charset="2"/>
              <a:buChar char="Ø"/>
            </a:pPr>
            <a:r>
              <a:rPr lang="es-CO" sz="2400" b="1" dirty="0">
                <a:latin typeface="Garamond" pitchFamily="18" charset="0"/>
              </a:rPr>
              <a:t> Llevar al lector a la comprensión de las ideas de los autores.</a:t>
            </a:r>
          </a:p>
          <a:p>
            <a:pPr>
              <a:buFont typeface="Wingdings" pitchFamily="2" charset="2"/>
              <a:buChar char="Ø"/>
            </a:pPr>
            <a:r>
              <a:rPr lang="es-CO" sz="2400" b="1" dirty="0">
                <a:latin typeface="Garamond" pitchFamily="18" charset="0"/>
              </a:rPr>
              <a:t>Diferenciar los elementos básicos de los más significativos</a:t>
            </a:r>
          </a:p>
          <a:p>
            <a:endParaRPr lang="es-CO" dirty="0">
              <a:latin typeface="Garamond" pitchFamily="18" charset="0"/>
            </a:endParaRPr>
          </a:p>
        </p:txBody>
      </p:sp>
      <p:pic>
        <p:nvPicPr>
          <p:cNvPr id="14340" name="Picture 10" descr="Lectura.jpg"/>
          <p:cNvPicPr>
            <a:picLocks noChangeAspect="1"/>
          </p:cNvPicPr>
          <p:nvPr/>
        </p:nvPicPr>
        <p:blipFill>
          <a:blip r:embed="rId3"/>
          <a:srcRect/>
          <a:stretch>
            <a:fillRect/>
          </a:stretch>
        </p:blipFill>
        <p:spPr bwMode="auto">
          <a:xfrm>
            <a:off x="4859338" y="2924175"/>
            <a:ext cx="2619375" cy="2305050"/>
          </a:xfrm>
          <a:prstGeom prst="rect">
            <a:avLst/>
          </a:prstGeom>
          <a:noFill/>
          <a:ln w="9525">
            <a:noFill/>
            <a:miter lim="800000"/>
            <a:headEnd/>
            <a:tailEnd/>
          </a:ln>
        </p:spPr>
      </p:pic>
      <p:graphicFrame>
        <p:nvGraphicFramePr>
          <p:cNvPr id="5" name="Diagram 6"/>
          <p:cNvGraphicFramePr/>
          <p:nvPr/>
        </p:nvGraphicFramePr>
        <p:xfrm>
          <a:off x="500034" y="1357298"/>
          <a:ext cx="7992888"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5 Rectángulo redondeado"/>
          <p:cNvSpPr/>
          <p:nvPr/>
        </p:nvSpPr>
        <p:spPr>
          <a:xfrm>
            <a:off x="1285852" y="214290"/>
            <a:ext cx="685804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t>CAPITULO VI</a:t>
            </a:r>
          </a:p>
          <a:p>
            <a:pPr algn="ctr"/>
            <a:r>
              <a:rPr lang="es-CO" sz="2000" b="1" dirty="0" smtClean="0"/>
              <a:t>COMPRENSIÓN DE LA LECTURA</a:t>
            </a:r>
            <a:endParaRPr lang="es-CO"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FUNDAMENTACIÓN TEÓRICA</a:t>
            </a:r>
            <a:endParaRPr lang="es-CO" dirty="0"/>
          </a:p>
        </p:txBody>
      </p:sp>
      <p:sp>
        <p:nvSpPr>
          <p:cNvPr id="3" name="2 Subtítulo"/>
          <p:cNvSpPr>
            <a:spLocks noGrp="1"/>
          </p:cNvSpPr>
          <p:nvPr>
            <p:ph type="subTitle" idx="1"/>
          </p:nvPr>
        </p:nvSpPr>
        <p:spPr/>
        <p:txBody>
          <a:bodyPr/>
          <a:lstStyle/>
          <a:p>
            <a:r>
              <a:rPr lang="es-CO" dirty="0" smtClean="0"/>
              <a:t>CAPITULO 1</a:t>
            </a:r>
            <a:endParaRPr lang="es-C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s-CO" sz="3200" b="1" smtClean="0"/>
              <a:t>          ESTRATEGIAS DE LECTURA</a:t>
            </a:r>
          </a:p>
        </p:txBody>
      </p:sp>
      <p:graphicFrame>
        <p:nvGraphicFramePr>
          <p:cNvPr id="9" name="Content Placeholder 8"/>
          <p:cNvGraphicFramePr>
            <a:graphicFrameLocks noGrp="1"/>
          </p:cNvGraphicFramePr>
          <p:nvPr>
            <p:ph idx="1"/>
          </p:nvPr>
        </p:nvGraphicFramePr>
        <p:xfrm>
          <a:off x="1475656" y="1484784"/>
          <a:ext cx="6264696" cy="4669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s-CO" sz="3200" b="1" smtClean="0"/>
          </a:p>
        </p:txBody>
      </p:sp>
      <p:graphicFrame>
        <p:nvGraphicFramePr>
          <p:cNvPr id="5" name="Content Placeholder 4"/>
          <p:cNvGraphicFramePr>
            <a:graphicFrameLocks noGrp="1"/>
          </p:cNvGraphicFramePr>
          <p:nvPr>
            <p:ph idx="1"/>
          </p:nvPr>
        </p:nvGraphicFramePr>
        <p:xfrm>
          <a:off x="179512" y="332656"/>
          <a:ext cx="8964488" cy="5721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25" y="404813"/>
            <a:ext cx="7086600" cy="1012825"/>
          </a:xfrm>
        </p:spPr>
        <p:txBody>
          <a:bodyPr rtlCol="0">
            <a:normAutofit fontScale="90000"/>
          </a:bodyPr>
          <a:lstStyle/>
          <a:p>
            <a:pPr eaLnBrk="1" fontAlgn="auto" hangingPunct="1">
              <a:spcAft>
                <a:spcPts val="0"/>
              </a:spcAft>
              <a:defRPr/>
            </a:pPr>
            <a:r>
              <a:rPr lang="es-CO" b="1" dirty="0" smtClean="0">
                <a:cs typeface="Arial" pitchFamily="34" charset="0"/>
              </a:rPr>
              <a:t>Aplicación en el salón de Clase</a:t>
            </a:r>
            <a:r>
              <a:rPr lang="es-CO" dirty="0" smtClean="0">
                <a:cs typeface="Arial" pitchFamily="34" charset="0"/>
              </a:rPr>
              <a:t> </a:t>
            </a:r>
            <a:r>
              <a:rPr lang="es-CO" dirty="0" smtClean="0">
                <a:latin typeface="Arial" pitchFamily="34" charset="0"/>
                <a:cs typeface="Arial" pitchFamily="34" charset="0"/>
              </a:rPr>
              <a:t/>
            </a:r>
            <a:br>
              <a:rPr lang="es-CO" dirty="0" smtClean="0">
                <a:latin typeface="Arial" pitchFamily="34" charset="0"/>
                <a:cs typeface="Arial" pitchFamily="34" charset="0"/>
              </a:rPr>
            </a:br>
            <a:endParaRPr lang="es-CO" dirty="0" smtClean="0"/>
          </a:p>
        </p:txBody>
      </p:sp>
      <p:graphicFrame>
        <p:nvGraphicFramePr>
          <p:cNvPr id="5" name="Content Placeholder 4"/>
          <p:cNvGraphicFramePr>
            <a:graphicFrameLocks noGrp="1"/>
          </p:cNvGraphicFramePr>
          <p:nvPr>
            <p:ph idx="1"/>
          </p:nvPr>
        </p:nvGraphicFramePr>
        <p:xfrm>
          <a:off x="0" y="1484784"/>
          <a:ext cx="8964488" cy="4641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eaLnBrk="1" hangingPunct="1"/>
            <a:r>
              <a:rPr lang="es-CO" b="1" smtClean="0"/>
              <a:t>Estrategias básicas de lectura</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0" y="260648"/>
          <a:ext cx="9144000"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CO" dirty="0" smtClean="0"/>
              <a:t>CAPITULO VII</a:t>
            </a:r>
            <a:endParaRPr lang="es-CO" dirty="0"/>
          </a:p>
        </p:txBody>
      </p:sp>
      <p:sp>
        <p:nvSpPr>
          <p:cNvPr id="3" name="2 CuadroTexto"/>
          <p:cNvSpPr txBox="1"/>
          <p:nvPr/>
        </p:nvSpPr>
        <p:spPr>
          <a:xfrm>
            <a:off x="611188" y="1916113"/>
            <a:ext cx="8064500" cy="3416300"/>
          </a:xfrm>
          <a:prstGeom prst="rect">
            <a:avLst/>
          </a:prstGeom>
          <a:noFill/>
        </p:spPr>
        <p:txBody>
          <a:bodyPr>
            <a:spAutoFit/>
          </a:bodyPr>
          <a:lstStyle/>
          <a:p>
            <a:pPr algn="ctr">
              <a:defRPr/>
            </a:pPr>
            <a:r>
              <a:rPr lang="es-CO" sz="3600" dirty="0">
                <a:latin typeface="+mn-lt"/>
              </a:rPr>
              <a:t>Exploración del libro de lectura.</a:t>
            </a:r>
          </a:p>
          <a:p>
            <a:pPr algn="ctr">
              <a:defRPr/>
            </a:pPr>
            <a:r>
              <a:rPr lang="es-CO" sz="3600" dirty="0">
                <a:latin typeface="+mn-lt"/>
              </a:rPr>
              <a:t> </a:t>
            </a:r>
          </a:p>
          <a:p>
            <a:pPr algn="ctr">
              <a:defRPr/>
            </a:pPr>
            <a:r>
              <a:rPr lang="es-CO" sz="3600" dirty="0">
                <a:latin typeface="+mn-lt"/>
              </a:rPr>
              <a:t>Propuesta orgánica no solo de comprensión lectora sino también de ejercicios que pueden incrementar habilidades en los estudiantes.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CO" dirty="0" smtClean="0"/>
              <a:t>COMPRENSIÓN INICIAL DEL TEXTO.</a:t>
            </a:r>
            <a:endParaRPr lang="es-CO" dirty="0"/>
          </a:p>
        </p:txBody>
      </p:sp>
      <p:sp>
        <p:nvSpPr>
          <p:cNvPr id="3" name="2 CuadroTexto"/>
          <p:cNvSpPr txBox="1"/>
          <p:nvPr/>
        </p:nvSpPr>
        <p:spPr>
          <a:xfrm>
            <a:off x="395288" y="1700213"/>
            <a:ext cx="5400675" cy="2862262"/>
          </a:xfrm>
          <a:prstGeom prst="rect">
            <a:avLst/>
          </a:prstGeom>
          <a:noFill/>
        </p:spPr>
        <p:txBody>
          <a:bodyPr>
            <a:spAutoFit/>
          </a:bodyPr>
          <a:lstStyle/>
          <a:p>
            <a:pPr algn="just">
              <a:defRPr/>
            </a:pPr>
            <a:r>
              <a:rPr lang="es-CO" sz="3600" dirty="0">
                <a:latin typeface="+mn-lt"/>
              </a:rPr>
              <a:t>El  estudiante atribuye la significación sin embargo el docente es un guía permanente para la final comprensión del texto.</a:t>
            </a:r>
          </a:p>
        </p:txBody>
      </p:sp>
      <p:pic>
        <p:nvPicPr>
          <p:cNvPr id="4100" name="Picture 2" descr="C:\Program Files\Microsoft Office\MEDIA\CAGCAT10\j0299125.wmf"/>
          <p:cNvPicPr>
            <a:picLocks noChangeAspect="1" noChangeArrowheads="1"/>
          </p:cNvPicPr>
          <p:nvPr/>
        </p:nvPicPr>
        <p:blipFill>
          <a:blip r:embed="rId2"/>
          <a:srcRect/>
          <a:stretch>
            <a:fillRect/>
          </a:stretch>
        </p:blipFill>
        <p:spPr bwMode="auto">
          <a:xfrm>
            <a:off x="6227763" y="3357563"/>
            <a:ext cx="2016125" cy="2308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CO" sz="4400" dirty="0" smtClean="0"/>
              <a:t>LECTURA SILENCIOSA.</a:t>
            </a:r>
            <a:endParaRPr lang="es-CO" sz="4400" dirty="0"/>
          </a:p>
        </p:txBody>
      </p:sp>
      <p:sp>
        <p:nvSpPr>
          <p:cNvPr id="3" name="2 CuadroTexto"/>
          <p:cNvSpPr txBox="1"/>
          <p:nvPr/>
        </p:nvSpPr>
        <p:spPr>
          <a:xfrm>
            <a:off x="468313" y="1628775"/>
            <a:ext cx="5040312" cy="2862263"/>
          </a:xfrm>
          <a:prstGeom prst="rect">
            <a:avLst/>
          </a:prstGeom>
          <a:noFill/>
        </p:spPr>
        <p:txBody>
          <a:bodyPr>
            <a:spAutoFit/>
          </a:bodyPr>
          <a:lstStyle/>
          <a:p>
            <a:pPr algn="ctr">
              <a:defRPr/>
            </a:pPr>
            <a:r>
              <a:rPr lang="es-CO" sz="3600" dirty="0">
                <a:latin typeface="+mn-lt"/>
              </a:rPr>
              <a:t>A través de la lectura silenciosa, el estudiante puede llegar a una autonomía de interpretación.</a:t>
            </a:r>
          </a:p>
        </p:txBody>
      </p:sp>
      <p:pic>
        <p:nvPicPr>
          <p:cNvPr id="5124" name="Picture 2" descr="C:\Users\JOHANA\AppData\Local\Microsoft\Windows\Temporary Internet Files\Content.IE5\3BWEV3ZH\MC900292112[1].wmf"/>
          <p:cNvPicPr>
            <a:picLocks noChangeAspect="1" noChangeArrowheads="1"/>
          </p:cNvPicPr>
          <p:nvPr/>
        </p:nvPicPr>
        <p:blipFill>
          <a:blip r:embed="rId2"/>
          <a:srcRect/>
          <a:stretch>
            <a:fillRect/>
          </a:stretch>
        </p:blipFill>
        <p:spPr bwMode="auto">
          <a:xfrm>
            <a:off x="5651500" y="3357563"/>
            <a:ext cx="2520950" cy="266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714375" y="1071563"/>
            <a:ext cx="7772400" cy="1470025"/>
          </a:xfrm>
        </p:spPr>
        <p:txBody>
          <a:bodyPr>
            <a:normAutofit/>
          </a:bodyPr>
          <a:lstStyle/>
          <a:p>
            <a:pPr fontAlgn="auto">
              <a:spcAft>
                <a:spcPts val="0"/>
              </a:spcAft>
              <a:defRPr/>
            </a:pPr>
            <a:r>
              <a:rPr lang="es-ES" dirty="0" smtClean="0"/>
              <a:t>Lectura oral, individual o en grupo</a:t>
            </a:r>
            <a:endParaRPr lang="fr-FR" dirty="0" smtClean="0"/>
          </a:p>
        </p:txBody>
      </p:sp>
      <p:sp>
        <p:nvSpPr>
          <p:cNvPr id="6147" name="2 Subtítulo"/>
          <p:cNvSpPr>
            <a:spLocks noGrp="1"/>
          </p:cNvSpPr>
          <p:nvPr>
            <p:ph type="subTitle" idx="1"/>
          </p:nvPr>
        </p:nvSpPr>
        <p:spPr>
          <a:xfrm>
            <a:off x="1371600" y="2928938"/>
            <a:ext cx="6400800" cy="2709862"/>
          </a:xfrm>
        </p:spPr>
        <p:txBody>
          <a:bodyPr/>
          <a:lstStyle/>
          <a:p>
            <a:pPr>
              <a:buFont typeface="Arial" charset="0"/>
              <a:buNone/>
            </a:pPr>
            <a:r>
              <a:rPr lang="es-ES" sz="3600" smtClean="0"/>
              <a:t>Estudiante: percibir y transmitir mensajes usando el código lingüístico</a:t>
            </a:r>
            <a:endParaRPr lang="fr-FR" sz="36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714375" y="714375"/>
            <a:ext cx="7672388" cy="1457325"/>
          </a:xfrm>
        </p:spPr>
        <p:txBody>
          <a:bodyPr/>
          <a:lstStyle/>
          <a:p>
            <a:pPr fontAlgn="auto">
              <a:spcAft>
                <a:spcPts val="0"/>
              </a:spcAft>
              <a:defRPr/>
            </a:pPr>
            <a:r>
              <a:rPr lang="es-ES" smtClean="0"/>
              <a:t>Interpretación Oral</a:t>
            </a:r>
            <a:endParaRPr lang="fr-FR" smtClean="0"/>
          </a:p>
        </p:txBody>
      </p:sp>
      <p:sp>
        <p:nvSpPr>
          <p:cNvPr id="7171" name="2 Subtítulo"/>
          <p:cNvSpPr>
            <a:spLocks noGrp="1"/>
          </p:cNvSpPr>
          <p:nvPr>
            <p:ph type="subTitle" idx="1"/>
          </p:nvPr>
        </p:nvSpPr>
        <p:spPr>
          <a:xfrm>
            <a:off x="785813" y="2143125"/>
            <a:ext cx="7643812" cy="4000500"/>
          </a:xfrm>
        </p:spPr>
        <p:txBody>
          <a:bodyPr/>
          <a:lstStyle/>
          <a:p>
            <a:pPr algn="just">
              <a:buFont typeface="Arial" charset="0"/>
              <a:buChar char="•"/>
            </a:pPr>
            <a:r>
              <a:rPr lang="es-ES" sz="3200" dirty="0" smtClean="0"/>
              <a:t>Preguntas – texto</a:t>
            </a:r>
          </a:p>
          <a:p>
            <a:pPr algn="just">
              <a:buFont typeface="Arial" charset="0"/>
              <a:buChar char="•"/>
            </a:pPr>
            <a:r>
              <a:rPr lang="es-ES" sz="3200" dirty="0" smtClean="0"/>
              <a:t>Discusiones orales</a:t>
            </a:r>
          </a:p>
          <a:p>
            <a:pPr algn="just">
              <a:buFont typeface="Arial" charset="0"/>
              <a:buChar char="•"/>
            </a:pPr>
            <a:r>
              <a:rPr lang="es-ES" sz="3200" dirty="0" smtClean="0"/>
              <a:t>Ideas cooperativas</a:t>
            </a:r>
          </a:p>
          <a:p>
            <a:pPr algn="just">
              <a:buFont typeface="Arial" charset="0"/>
              <a:buChar char="•"/>
            </a:pPr>
            <a:r>
              <a:rPr lang="es-ES" sz="3200" dirty="0" smtClean="0"/>
              <a:t>Argumentación (inferencias, hipótesis etc.)</a:t>
            </a:r>
          </a:p>
          <a:p>
            <a:pPr algn="just">
              <a:buFont typeface="Arial" charset="0"/>
              <a:buChar char="•"/>
            </a:pPr>
            <a:r>
              <a:rPr lang="es-ES" sz="3200" dirty="0" smtClean="0"/>
              <a:t>Información textual – conocimiento previo</a:t>
            </a:r>
          </a:p>
          <a:p>
            <a:pPr algn="just">
              <a:buFont typeface="Arial" charset="0"/>
              <a:buNone/>
            </a:pPr>
            <a:endParaRPr lang="es-ES" dirty="0" smtClean="0"/>
          </a:p>
          <a:p>
            <a:pPr>
              <a:buFont typeface="Arial" charset="0"/>
              <a:buNone/>
            </a:pPr>
            <a:endParaRPr lang="es-ES" dirty="0" smtClean="0"/>
          </a:p>
          <a:p>
            <a:pPr>
              <a:buFont typeface="Arial" charset="0"/>
              <a:buNone/>
            </a:pP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JEAN PIAGET </a:t>
            </a:r>
            <a:br>
              <a:rPr lang="es-CO" dirty="0" smtClean="0"/>
            </a:br>
            <a:r>
              <a:rPr lang="es-CO" dirty="0" smtClean="0"/>
              <a:t>(1896 – 1980)</a:t>
            </a:r>
            <a:endParaRPr lang="es-CO" dirty="0"/>
          </a:p>
        </p:txBody>
      </p:sp>
      <p:sp>
        <p:nvSpPr>
          <p:cNvPr id="3" name="2 Marcador de contenido"/>
          <p:cNvSpPr>
            <a:spLocks noGrp="1"/>
          </p:cNvSpPr>
          <p:nvPr>
            <p:ph idx="1"/>
          </p:nvPr>
        </p:nvSpPr>
        <p:spPr/>
        <p:txBody>
          <a:bodyPr/>
          <a:lstStyle/>
          <a:p>
            <a:r>
              <a:rPr lang="es-CO" b="1" dirty="0" smtClean="0">
                <a:solidFill>
                  <a:srgbClr val="002060"/>
                </a:solidFill>
              </a:rPr>
              <a:t>CONSTRUCTIVISMO- el sujeto “actúa” con el objeto</a:t>
            </a:r>
          </a:p>
          <a:p>
            <a:pPr>
              <a:buNone/>
            </a:pPr>
            <a:r>
              <a:rPr lang="es-CO" b="1" dirty="0" smtClean="0">
                <a:solidFill>
                  <a:srgbClr val="002060"/>
                </a:solidFill>
              </a:rPr>
              <a:t>“conocimiento es construido a través de la interacción del sujeto con el  objeto” </a:t>
            </a:r>
          </a:p>
          <a:p>
            <a:pPr>
              <a:buNone/>
            </a:pPr>
            <a:endParaRPr lang="es-CO" b="1" dirty="0" smtClean="0">
              <a:solidFill>
                <a:srgbClr val="002060"/>
              </a:solidFill>
            </a:endParaRPr>
          </a:p>
          <a:p>
            <a:pPr>
              <a:buNone/>
            </a:pPr>
            <a:r>
              <a:rPr lang="es-CO" b="1" i="1" dirty="0" smtClean="0">
                <a:solidFill>
                  <a:srgbClr val="002060"/>
                </a:solidFill>
              </a:rPr>
              <a:t>“la función del maestro es propiciar situaciones para que el estudiante construya su sistema de significación expresado oral o en un escrito”</a:t>
            </a:r>
          </a:p>
          <a:p>
            <a:pPr>
              <a:buNone/>
            </a:pPr>
            <a:endParaRPr lang="es-CO"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ctrTitle"/>
          </p:nvPr>
        </p:nvSpPr>
        <p:spPr>
          <a:xfrm>
            <a:off x="611560" y="764704"/>
            <a:ext cx="7772400" cy="1470025"/>
          </a:xfrm>
        </p:spPr>
        <p:txBody>
          <a:bodyPr/>
          <a:lstStyle/>
          <a:p>
            <a:pPr fontAlgn="auto">
              <a:spcAft>
                <a:spcPts val="0"/>
              </a:spcAft>
              <a:defRPr/>
            </a:pPr>
            <a:r>
              <a:rPr lang="es-ES" sz="6600" dirty="0" smtClean="0"/>
              <a:t>Vocabulario</a:t>
            </a:r>
            <a:endParaRPr lang="fr-FR" sz="6600" dirty="0" smtClean="0"/>
          </a:p>
        </p:txBody>
      </p:sp>
      <p:sp>
        <p:nvSpPr>
          <p:cNvPr id="8195" name="2 Subtítulo"/>
          <p:cNvSpPr>
            <a:spLocks noGrp="1"/>
          </p:cNvSpPr>
          <p:nvPr>
            <p:ph type="subTitle" idx="1"/>
          </p:nvPr>
        </p:nvSpPr>
        <p:spPr>
          <a:xfrm>
            <a:off x="1371600" y="2500313"/>
            <a:ext cx="6400800" cy="3138487"/>
          </a:xfrm>
        </p:spPr>
        <p:txBody>
          <a:bodyPr/>
          <a:lstStyle/>
          <a:p>
            <a:pPr algn="just">
              <a:buFont typeface="Arial" charset="0"/>
              <a:buChar char="•"/>
            </a:pPr>
            <a:r>
              <a:rPr lang="es-ES" sz="4400" dirty="0" smtClean="0">
                <a:solidFill>
                  <a:schemeClr val="tx1">
                    <a:lumMod val="95000"/>
                    <a:lumOff val="5000"/>
                  </a:schemeClr>
                </a:solidFill>
              </a:rPr>
              <a:t>A partir del contexto</a:t>
            </a:r>
          </a:p>
          <a:p>
            <a:pPr algn="just">
              <a:buFont typeface="Arial" charset="0"/>
              <a:buChar char="•"/>
            </a:pPr>
            <a:r>
              <a:rPr lang="es-ES" sz="4400" dirty="0" smtClean="0">
                <a:solidFill>
                  <a:schemeClr val="tx1">
                    <a:lumMod val="95000"/>
                    <a:lumOff val="5000"/>
                  </a:schemeClr>
                </a:solidFill>
              </a:rPr>
              <a:t>A partir del diccionario</a:t>
            </a:r>
          </a:p>
          <a:p>
            <a:pPr algn="just">
              <a:buFont typeface="Arial" charset="0"/>
              <a:buChar char="•"/>
            </a:pPr>
            <a:r>
              <a:rPr lang="es-ES" sz="4400" dirty="0" smtClean="0">
                <a:solidFill>
                  <a:schemeClr val="tx1">
                    <a:lumMod val="95000"/>
                    <a:lumOff val="5000"/>
                  </a:schemeClr>
                </a:solidFill>
              </a:rPr>
              <a:t>A partir del contexto y luego el diccionario</a:t>
            </a:r>
          </a:p>
          <a:p>
            <a:pPr algn="just">
              <a:buFont typeface="Arial" charset="0"/>
              <a:buNone/>
            </a:pPr>
            <a:endParaRPr lang="fr-FR" dirty="0" smtClean="0"/>
          </a:p>
        </p:txBody>
      </p:sp>
      <p:pic>
        <p:nvPicPr>
          <p:cNvPr id="8196" name="Picture 4" descr="C:\Users\JOHANA\AppData\Local\Microsoft\Windows\Temporary Internet Files\Content.IE5\3BWEV3ZH\MC900351979[1].wmf"/>
          <p:cNvPicPr>
            <a:picLocks noChangeAspect="1" noChangeArrowheads="1"/>
          </p:cNvPicPr>
          <p:nvPr/>
        </p:nvPicPr>
        <p:blipFill>
          <a:blip r:embed="rId2"/>
          <a:srcRect/>
          <a:stretch>
            <a:fillRect/>
          </a:stretch>
        </p:blipFill>
        <p:spPr bwMode="auto">
          <a:xfrm>
            <a:off x="7092950" y="1412875"/>
            <a:ext cx="1582738" cy="1901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ctrTitle"/>
          </p:nvPr>
        </p:nvSpPr>
        <p:spPr>
          <a:xfrm>
            <a:off x="714375" y="785813"/>
            <a:ext cx="7772400" cy="1470025"/>
          </a:xfrm>
        </p:spPr>
        <p:txBody>
          <a:bodyPr>
            <a:normAutofit fontScale="90000"/>
          </a:bodyPr>
          <a:lstStyle/>
          <a:p>
            <a:pPr fontAlgn="auto">
              <a:spcAft>
                <a:spcPts val="0"/>
              </a:spcAft>
              <a:defRPr/>
            </a:pPr>
            <a:r>
              <a:rPr lang="es-ES" sz="6600" smtClean="0"/>
              <a:t>Comprensión</a:t>
            </a:r>
            <a:br>
              <a:rPr lang="es-ES" sz="6600" smtClean="0"/>
            </a:br>
            <a:endParaRPr lang="fr-FR" sz="6600" smtClean="0"/>
          </a:p>
        </p:txBody>
      </p:sp>
      <p:sp>
        <p:nvSpPr>
          <p:cNvPr id="9219" name="2 Subtítulo"/>
          <p:cNvSpPr>
            <a:spLocks noGrp="1"/>
          </p:cNvSpPr>
          <p:nvPr>
            <p:ph type="subTitle" idx="1"/>
          </p:nvPr>
        </p:nvSpPr>
        <p:spPr>
          <a:xfrm>
            <a:off x="1371600" y="1857375"/>
            <a:ext cx="6400800" cy="3781425"/>
          </a:xfrm>
        </p:spPr>
        <p:txBody>
          <a:bodyPr/>
          <a:lstStyle/>
          <a:p>
            <a:pPr algn="l">
              <a:buFont typeface="Arial" charset="0"/>
              <a:buNone/>
            </a:pPr>
            <a:r>
              <a:rPr lang="es-ES" sz="5400" dirty="0" smtClean="0">
                <a:solidFill>
                  <a:schemeClr val="tx1">
                    <a:lumMod val="95000"/>
                    <a:lumOff val="5000"/>
                  </a:schemeClr>
                </a:solidFill>
              </a:rPr>
              <a:t>Preguntas de interpretación, discusión y opinión crítica. </a:t>
            </a:r>
          </a:p>
          <a:p>
            <a:pPr algn="just">
              <a:buFont typeface="Arial" charset="0"/>
              <a:buNone/>
            </a:pPr>
            <a:endParaRPr lang="fr-FR" dirty="0" smtClean="0"/>
          </a:p>
        </p:txBody>
      </p:sp>
      <p:pic>
        <p:nvPicPr>
          <p:cNvPr id="9220" name="Picture 4" descr="C:\Users\JOHANA\AppData\Local\Microsoft\Windows\Temporary Internet Files\Content.IE5\35N6RE12\MC900343351[1].wmf"/>
          <p:cNvPicPr>
            <a:picLocks noChangeAspect="1" noChangeArrowheads="1"/>
          </p:cNvPicPr>
          <p:nvPr/>
        </p:nvPicPr>
        <p:blipFill>
          <a:blip r:embed="rId2"/>
          <a:srcRect/>
          <a:stretch>
            <a:fillRect/>
          </a:stretch>
        </p:blipFill>
        <p:spPr bwMode="auto">
          <a:xfrm>
            <a:off x="5724525" y="4221163"/>
            <a:ext cx="2519363" cy="2044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642938" y="642938"/>
            <a:ext cx="7772400" cy="1470025"/>
          </a:xfrm>
        </p:spPr>
        <p:txBody>
          <a:bodyPr/>
          <a:lstStyle/>
          <a:p>
            <a:pPr fontAlgn="auto">
              <a:spcAft>
                <a:spcPts val="0"/>
              </a:spcAft>
              <a:defRPr/>
            </a:pPr>
            <a:r>
              <a:rPr lang="es-ES" dirty="0" smtClean="0"/>
              <a:t>Producción de textos</a:t>
            </a:r>
            <a:endParaRPr lang="fr-FR" dirty="0" smtClean="0"/>
          </a:p>
        </p:txBody>
      </p:sp>
      <p:sp>
        <p:nvSpPr>
          <p:cNvPr id="10243" name="2 Subtítulo"/>
          <p:cNvSpPr>
            <a:spLocks noGrp="1"/>
          </p:cNvSpPr>
          <p:nvPr>
            <p:ph type="subTitle" idx="1"/>
          </p:nvPr>
        </p:nvSpPr>
        <p:spPr>
          <a:xfrm>
            <a:off x="571472" y="2143116"/>
            <a:ext cx="7715250" cy="4357688"/>
          </a:xfrm>
        </p:spPr>
        <p:txBody>
          <a:bodyPr/>
          <a:lstStyle/>
          <a:p>
            <a:pPr>
              <a:buFont typeface="Arial" charset="0"/>
              <a:buNone/>
            </a:pPr>
            <a:r>
              <a:rPr lang="es-ES" sz="3600" dirty="0" smtClean="0">
                <a:solidFill>
                  <a:srgbClr val="00B0F0"/>
                </a:solidFill>
              </a:rPr>
              <a:t>Diálogos, relatos, narraciones, descripciones, disertaciones, crónicas, textos teatrales, cartas, anuncios, propaganda, tarjetas postales, invitaciones, reportajes, poemas, entrevistas etc.</a:t>
            </a:r>
            <a:endParaRPr lang="fr-FR" sz="3600" dirty="0" smtClean="0">
              <a:solidFill>
                <a:srgbClr val="00B0F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19140000">
            <a:off x="103134" y="2501225"/>
            <a:ext cx="6312944" cy="1150361"/>
          </a:xfrm>
        </p:spPr>
        <p:txBody>
          <a:bodyPr/>
          <a:lstStyle/>
          <a:p>
            <a:pPr eaLnBrk="1" fontAlgn="auto" hangingPunct="1">
              <a:spcAft>
                <a:spcPts val="0"/>
              </a:spcAft>
              <a:defRPr/>
            </a:pPr>
            <a:r>
              <a:rPr lang="es-CO" dirty="0" smtClean="0"/>
              <a:t>ESQUEMA DE TRABAJO CON LAS LECTURAS DE PIENSA PLUS</a:t>
            </a:r>
            <a:endParaRPr lang="es-CO" dirty="0"/>
          </a:p>
        </p:txBody>
      </p:sp>
      <p:sp>
        <p:nvSpPr>
          <p:cNvPr id="3" name="2 Subtítulo"/>
          <p:cNvSpPr>
            <a:spLocks noGrp="1"/>
          </p:cNvSpPr>
          <p:nvPr>
            <p:ph type="subTitle" idx="1"/>
          </p:nvPr>
        </p:nvSpPr>
        <p:spPr>
          <a:xfrm rot="19140000">
            <a:off x="1212850" y="2470150"/>
            <a:ext cx="6510338" cy="330200"/>
          </a:xfrm>
        </p:spPr>
        <p:txBody>
          <a:bodyPr rtlCol="0">
            <a:normAutofit lnSpcReduction="10000"/>
          </a:bodyPr>
          <a:lstStyle/>
          <a:p>
            <a:pPr eaLnBrk="1" fontAlgn="auto" hangingPunct="1">
              <a:spcAft>
                <a:spcPts val="0"/>
              </a:spcAft>
              <a:buFont typeface="Arial" pitchFamily="34" charset="0"/>
              <a:buNone/>
              <a:defRPr/>
            </a:pPr>
            <a:endParaRPr lang="es-CO"/>
          </a:p>
        </p:txBody>
      </p:sp>
      <p:sp>
        <p:nvSpPr>
          <p:cNvPr id="6148" name="3 CuadroTexto"/>
          <p:cNvSpPr txBox="1">
            <a:spLocks noChangeArrowheads="1"/>
          </p:cNvSpPr>
          <p:nvPr/>
        </p:nvSpPr>
        <p:spPr bwMode="auto">
          <a:xfrm>
            <a:off x="4572000" y="4029075"/>
            <a:ext cx="3448050" cy="1200150"/>
          </a:xfrm>
          <a:prstGeom prst="rect">
            <a:avLst/>
          </a:prstGeom>
          <a:noFill/>
          <a:ln w="9525">
            <a:noFill/>
            <a:miter lim="800000"/>
            <a:headEnd/>
            <a:tailEnd/>
          </a:ln>
        </p:spPr>
        <p:txBody>
          <a:bodyPr wrap="none">
            <a:spAutoFit/>
          </a:bodyPr>
          <a:lstStyle/>
          <a:p>
            <a:r>
              <a:rPr lang="es-CO" sz="3600"/>
              <a:t>RODRIGO TOVAR</a:t>
            </a:r>
          </a:p>
          <a:p>
            <a:r>
              <a:rPr lang="es-CO" sz="3600"/>
              <a:t>JAHV GARIBELLO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CuadroTexto"/>
          <p:cNvSpPr txBox="1">
            <a:spLocks noChangeArrowheads="1"/>
          </p:cNvSpPr>
          <p:nvPr/>
        </p:nvSpPr>
        <p:spPr bwMode="auto">
          <a:xfrm>
            <a:off x="539750" y="115888"/>
            <a:ext cx="7939088" cy="1047750"/>
          </a:xfrm>
          <a:prstGeom prst="rect">
            <a:avLst/>
          </a:prstGeom>
          <a:noFill/>
          <a:ln w="9525">
            <a:noFill/>
            <a:miter lim="800000"/>
            <a:headEnd/>
            <a:tailEnd/>
          </a:ln>
        </p:spPr>
        <p:txBody>
          <a:bodyPr wrap="none">
            <a:spAutoFit/>
          </a:bodyPr>
          <a:lstStyle/>
          <a:p>
            <a:pPr algn="ctr"/>
            <a:r>
              <a:rPr lang="es-CO" sz="4400" b="1">
                <a:solidFill>
                  <a:srgbClr val="FF0000"/>
                </a:solidFill>
              </a:rPr>
              <a:t>LA GAITA GALLEGA</a:t>
            </a:r>
            <a:r>
              <a:rPr lang="es-CO"/>
              <a:t/>
            </a:r>
            <a:br>
              <a:rPr lang="es-CO"/>
            </a:br>
            <a:r>
              <a:rPr lang="es-CO" i="1"/>
              <a:t>Piensa Plus...(Tomado del Libro Leer 1, Piensa Plus, Edit. Progreso, S.A. México)</a:t>
            </a:r>
            <a:endParaRPr lang="es-CO"/>
          </a:p>
        </p:txBody>
      </p:sp>
      <p:pic>
        <p:nvPicPr>
          <p:cNvPr id="3" name="2 Imagen" descr="http://www.educadormarista.com/Imagen/PPGAITA.JPG"/>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340768"/>
            <a:ext cx="3384376" cy="532859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Marcador de contenido"/>
          <p:cNvSpPr>
            <a:spLocks noGrp="1"/>
          </p:cNvSpPr>
          <p:nvPr>
            <p:ph idx="1"/>
          </p:nvPr>
        </p:nvSpPr>
        <p:spPr>
          <a:xfrm>
            <a:off x="0" y="115888"/>
            <a:ext cx="9144000" cy="6742112"/>
          </a:xfrm>
        </p:spPr>
        <p:txBody>
          <a:bodyPr/>
          <a:lstStyle/>
          <a:p>
            <a:pPr eaLnBrk="1" hangingPunct="1"/>
            <a:r>
              <a:rPr lang="es-CO" sz="2800" smtClean="0"/>
              <a:t>La gaita gallega es un instrumento musical muy antiguo. Hace miles de años ya lo empleaban los griegos, los egipcios y los romanos. El nombre gaita es una derivación de la palabra árabe "gaifa". La gaita está hecha de una bolsa de cuero o fuelle y tres tubos conectados a ella. El músico sopla con la boca por el primer tubo. El aire llena la bolsa, entonces el músico aprieta la bolsa y la hace salir por un segundo tubo que es donde él toca la melodía como si fuera una flauta. El otro tubo da un sonido constante. Ese tubo lleva por nombre "roncón" y es el que hace tan peculiar el sonido de la gaita. Ahora casi todos creen que las gaitas sólo las utilizan los gallegos y los escoces. Aunque actualmente la gaita escocesa tiene cinco tubos y no tres como la gallega.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19140000">
            <a:off x="784225" y="1576388"/>
            <a:ext cx="5213350" cy="1089025"/>
          </a:xfrm>
        </p:spPr>
        <p:txBody>
          <a:bodyPr>
            <a:normAutofit fontScale="90000"/>
          </a:bodyPr>
          <a:lstStyle/>
          <a:p>
            <a:pPr eaLnBrk="1" fontAlgn="auto" hangingPunct="1">
              <a:spcAft>
                <a:spcPts val="0"/>
              </a:spcAft>
              <a:defRPr/>
            </a:pPr>
            <a:r>
              <a:rPr lang="es-CO" sz="3600"/>
              <a:t>1. ENCONTRAR LA IDEA PRINCIPAL</a:t>
            </a:r>
          </a:p>
        </p:txBody>
      </p:sp>
      <p:sp>
        <p:nvSpPr>
          <p:cNvPr id="9220" name="3 Marcador de texto"/>
          <p:cNvSpPr>
            <a:spLocks noGrp="1"/>
          </p:cNvSpPr>
          <p:nvPr>
            <p:ph type="body" idx="2"/>
          </p:nvPr>
        </p:nvSpPr>
        <p:spPr>
          <a:xfrm rot="19140000">
            <a:off x="1298575" y="2252663"/>
            <a:ext cx="5794375" cy="623887"/>
          </a:xfrm>
        </p:spPr>
        <p:txBody>
          <a:bodyPr/>
          <a:lstStyle/>
          <a:p>
            <a:pPr eaLnBrk="1" hangingPunct="1"/>
            <a:endParaRPr lang="es-CO"/>
          </a:p>
        </p:txBody>
      </p:sp>
      <p:sp>
        <p:nvSpPr>
          <p:cNvPr id="3" name="2 Marcador de contenido"/>
          <p:cNvSpPr>
            <a:spLocks noGrp="1"/>
          </p:cNvSpPr>
          <p:nvPr>
            <p:ph sz="half" idx="1"/>
          </p:nvPr>
        </p:nvSpPr>
        <p:spPr>
          <a:xfrm>
            <a:off x="4749800" y="2619375"/>
            <a:ext cx="3806825" cy="3324225"/>
          </a:xfrm>
        </p:spPr>
        <p:txBody>
          <a:bodyPr rtlCol="0">
            <a:normAutofit lnSpcReduction="10000"/>
          </a:bodyPr>
          <a:lstStyle/>
          <a:p>
            <a:pPr eaLnBrk="1" fontAlgn="auto" hangingPunct="1">
              <a:spcAft>
                <a:spcPts val="0"/>
              </a:spcAft>
              <a:buFont typeface="Arial" pitchFamily="34" charset="0"/>
              <a:buNone/>
              <a:defRPr/>
            </a:pPr>
            <a:r>
              <a:rPr lang="es-CO" dirty="0" smtClean="0"/>
              <a:t>Determinar el tema principal del texto.</a:t>
            </a:r>
          </a:p>
          <a:p>
            <a:pPr eaLnBrk="1" fontAlgn="auto" hangingPunct="1">
              <a:spcAft>
                <a:spcPts val="0"/>
              </a:spcAft>
              <a:buFont typeface="Arial" pitchFamily="34" charset="0"/>
              <a:buNone/>
              <a:defRPr/>
            </a:pPr>
            <a:endParaRPr lang="es-CO" dirty="0" smtClean="0"/>
          </a:p>
          <a:p>
            <a:pPr marL="457200" indent="-457200" eaLnBrk="1" fontAlgn="auto" hangingPunct="1">
              <a:spcAft>
                <a:spcPts val="0"/>
              </a:spcAft>
              <a:buFont typeface="Arial" pitchFamily="34" charset="0"/>
              <a:buChar char="•"/>
              <a:defRPr/>
            </a:pPr>
            <a:r>
              <a:rPr lang="es-CO" dirty="0" smtClean="0"/>
              <a:t>¿Qué título darías a esta lectura?</a:t>
            </a:r>
            <a:endParaRPr lang="es-CO"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857224" y="1285860"/>
            <a:ext cx="4929222" cy="306070"/>
          </a:xfrm>
        </p:spPr>
        <p:txBody>
          <a:bodyPr>
            <a:normAutofit fontScale="90000"/>
          </a:bodyPr>
          <a:lstStyle/>
          <a:p>
            <a:pPr eaLnBrk="1" fontAlgn="auto" hangingPunct="1">
              <a:spcAft>
                <a:spcPts val="0"/>
              </a:spcAft>
              <a:defRPr/>
            </a:pPr>
            <a:r>
              <a:rPr lang="es-CO" dirty="0" smtClean="0"/>
              <a:t>2. Realizar inferencias a partir de lo leído</a:t>
            </a:r>
            <a:endParaRPr lang="es-CO" dirty="0"/>
          </a:p>
        </p:txBody>
      </p:sp>
      <p:sp>
        <p:nvSpPr>
          <p:cNvPr id="10242" name="1 Marcador de contenido"/>
          <p:cNvSpPr>
            <a:spLocks noGrp="1"/>
          </p:cNvSpPr>
          <p:nvPr>
            <p:ph sz="half" idx="1"/>
          </p:nvPr>
        </p:nvSpPr>
        <p:spPr>
          <a:xfrm>
            <a:off x="34925" y="2249488"/>
            <a:ext cx="2741613" cy="2979737"/>
          </a:xfrm>
        </p:spPr>
        <p:txBody>
          <a:bodyPr>
            <a:normAutofit/>
          </a:bodyPr>
          <a:lstStyle/>
          <a:p>
            <a:pPr marL="0" indent="0" eaLnBrk="1" hangingPunct="1">
              <a:lnSpc>
                <a:spcPct val="90000"/>
              </a:lnSpc>
            </a:pPr>
            <a:r>
              <a:rPr lang="es-CO" smtClean="0"/>
              <a:t>Encontrar datos, acciones o circunstancias que se pueden deducir de la lectura</a:t>
            </a:r>
          </a:p>
        </p:txBody>
      </p:sp>
      <p:sp>
        <p:nvSpPr>
          <p:cNvPr id="3" name="2 Marcador de contenido"/>
          <p:cNvSpPr>
            <a:spLocks noGrp="1"/>
          </p:cNvSpPr>
          <p:nvPr>
            <p:ph sz="half" idx="2"/>
          </p:nvPr>
        </p:nvSpPr>
        <p:spPr>
          <a:xfrm>
            <a:off x="2786050" y="2143116"/>
            <a:ext cx="6048375" cy="5068887"/>
          </a:xfrm>
        </p:spPr>
        <p:txBody>
          <a:bodyPr rtlCol="0">
            <a:normAutofit/>
          </a:bodyPr>
          <a:lstStyle/>
          <a:p>
            <a:pPr marL="457200" indent="-457200" eaLnBrk="1" fontAlgn="auto" hangingPunct="1">
              <a:spcAft>
                <a:spcPts val="0"/>
              </a:spcAft>
              <a:buFont typeface="Arial" pitchFamily="34" charset="0"/>
              <a:buChar char="•"/>
              <a:defRPr/>
            </a:pPr>
            <a:r>
              <a:rPr lang="es-CO" sz="2400" dirty="0"/>
              <a:t>¿Habrán conocido y empleado la gaita las tribus autóctonas de nuestra nación</a:t>
            </a:r>
            <a:r>
              <a:rPr lang="es-CO" sz="2400" dirty="0" smtClean="0"/>
              <a:t>?</a:t>
            </a:r>
          </a:p>
          <a:p>
            <a:pPr marL="457200" indent="-457200" eaLnBrk="1" fontAlgn="auto" hangingPunct="1">
              <a:spcAft>
                <a:spcPts val="0"/>
              </a:spcAft>
              <a:buFont typeface="Arial" pitchFamily="34" charset="0"/>
              <a:buChar char="•"/>
              <a:defRPr/>
            </a:pPr>
            <a:r>
              <a:rPr lang="es-CO" sz="2400" dirty="0"/>
              <a:t>¿Qué es lo que produce el sonido en la gaita</a:t>
            </a:r>
            <a:r>
              <a:rPr lang="es-CO" sz="2400" dirty="0" smtClean="0"/>
              <a:t>?</a:t>
            </a:r>
          </a:p>
          <a:p>
            <a:pPr marL="457200" indent="-457200" eaLnBrk="1" fontAlgn="auto" hangingPunct="1">
              <a:spcAft>
                <a:spcPts val="0"/>
              </a:spcAft>
              <a:buFont typeface="Arial" pitchFamily="34" charset="0"/>
              <a:buChar char="•"/>
              <a:defRPr/>
            </a:pPr>
            <a:r>
              <a:rPr lang="es-CO" sz="2400" dirty="0"/>
              <a:t>En la actualidad ¿sólo emplean la gaita los gallegos y los escoceses</a:t>
            </a:r>
            <a:r>
              <a:rPr lang="es-CO" sz="2400" dirty="0" smtClean="0"/>
              <a:t>?</a:t>
            </a:r>
          </a:p>
          <a:p>
            <a:pPr marL="457200" indent="-457200" eaLnBrk="1" fontAlgn="auto" hangingPunct="1">
              <a:spcAft>
                <a:spcPts val="0"/>
              </a:spcAft>
              <a:buFont typeface="Arial" pitchFamily="34" charset="0"/>
              <a:buChar char="•"/>
              <a:defRPr/>
            </a:pPr>
            <a:r>
              <a:rPr lang="es-CO" sz="2400" dirty="0"/>
              <a:t>¿Para qué sirve la bolsa de la gaita? </a:t>
            </a:r>
            <a:endParaRPr lang="es-CO" sz="2400" dirty="0" smtClean="0"/>
          </a:p>
          <a:p>
            <a:pPr marL="457200" indent="-457200" eaLnBrk="1" fontAlgn="auto" hangingPunct="1">
              <a:spcAft>
                <a:spcPts val="0"/>
              </a:spcAft>
              <a:buFont typeface="Arial" pitchFamily="34" charset="0"/>
              <a:buChar char="•"/>
              <a:defRPr/>
            </a:pPr>
            <a:r>
              <a:rPr lang="es-CO" sz="2400" dirty="0"/>
              <a:t>¿Cuál es la razón por la cual el "roncón" sólo da una misma nota?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eaLnBrk="1" fontAlgn="auto" hangingPunct="1">
              <a:spcAft>
                <a:spcPts val="0"/>
              </a:spcAft>
              <a:defRPr/>
            </a:pPr>
            <a:r>
              <a:rPr lang="es-CO" dirty="0" smtClean="0"/>
              <a:t>3. AMPLIAR EL VOCABULARIO</a:t>
            </a:r>
            <a:endParaRPr lang="es-CO" dirty="0"/>
          </a:p>
        </p:txBody>
      </p:sp>
      <p:sp>
        <p:nvSpPr>
          <p:cNvPr id="3" name="2 Marcador de contenido"/>
          <p:cNvSpPr>
            <a:spLocks noGrp="1"/>
          </p:cNvSpPr>
          <p:nvPr>
            <p:ph idx="1"/>
          </p:nvPr>
        </p:nvSpPr>
        <p:spPr>
          <a:xfrm>
            <a:off x="642910" y="1428736"/>
            <a:ext cx="7521575" cy="5208587"/>
          </a:xfrm>
        </p:spPr>
        <p:txBody>
          <a:bodyPr rtlCol="0">
            <a:normAutofit lnSpcReduction="10000"/>
          </a:bodyPr>
          <a:lstStyle/>
          <a:p>
            <a:pPr eaLnBrk="1" fontAlgn="auto" hangingPunct="1">
              <a:spcAft>
                <a:spcPts val="0"/>
              </a:spcAft>
              <a:buFont typeface="Arial" pitchFamily="34" charset="0"/>
              <a:buNone/>
              <a:defRPr/>
            </a:pPr>
            <a:r>
              <a:rPr lang="es-CO" sz="2800" dirty="0" smtClean="0"/>
              <a:t>Enriquece la posibilidad de expresar nuestro pensamiento.</a:t>
            </a:r>
          </a:p>
          <a:p>
            <a:pPr eaLnBrk="1" fontAlgn="auto" hangingPunct="1">
              <a:spcAft>
                <a:spcPts val="0"/>
              </a:spcAft>
              <a:buFont typeface="Arial" pitchFamily="34" charset="0"/>
              <a:buNone/>
              <a:defRPr/>
            </a:pPr>
            <a:endParaRPr lang="es-CO" sz="2800" dirty="0"/>
          </a:p>
          <a:p>
            <a:pPr marL="457200" indent="-457200" eaLnBrk="1" fontAlgn="auto" hangingPunct="1">
              <a:spcAft>
                <a:spcPts val="0"/>
              </a:spcAft>
              <a:buFont typeface="Arial" pitchFamily="34" charset="0"/>
              <a:buChar char="•"/>
              <a:defRPr/>
            </a:pPr>
            <a:r>
              <a:rPr lang="es-CO" sz="2800" dirty="0"/>
              <a:t>Podemos investigar en el diccionario el significado y los diferentes usos de las palabras. También podemos estudiar su </a:t>
            </a:r>
            <a:r>
              <a:rPr lang="es-CO" sz="2800" dirty="0" smtClean="0"/>
              <a:t>ortografía, usarlas en otra frase o buscar sinónimos y antónimos:</a:t>
            </a:r>
          </a:p>
          <a:p>
            <a:pPr marL="457200" indent="-457200" eaLnBrk="1" fontAlgn="auto" hangingPunct="1">
              <a:spcAft>
                <a:spcPts val="0"/>
              </a:spcAft>
              <a:buFont typeface="Arial" pitchFamily="34" charset="0"/>
              <a:buChar char="•"/>
              <a:defRPr/>
            </a:pPr>
            <a:endParaRPr lang="es-CO" sz="2800" dirty="0"/>
          </a:p>
          <a:p>
            <a:pPr marL="514350" indent="-514350" eaLnBrk="1" fontAlgn="auto" hangingPunct="1">
              <a:spcAft>
                <a:spcPts val="0"/>
              </a:spcAft>
              <a:buFont typeface="+mj-lt"/>
              <a:buAutoNum type="arabicPeriod"/>
              <a:defRPr/>
            </a:pPr>
            <a:r>
              <a:rPr lang="es-CO" sz="2800" dirty="0" smtClean="0"/>
              <a:t>Derivación</a:t>
            </a:r>
          </a:p>
          <a:p>
            <a:pPr marL="514350" indent="-514350" eaLnBrk="1" fontAlgn="auto" hangingPunct="1">
              <a:spcAft>
                <a:spcPts val="0"/>
              </a:spcAft>
              <a:buFont typeface="+mj-lt"/>
              <a:buAutoNum type="arabicPeriod"/>
              <a:defRPr/>
            </a:pPr>
            <a:r>
              <a:rPr lang="es-CO" sz="2800" dirty="0" smtClean="0"/>
              <a:t>Fuelle</a:t>
            </a:r>
          </a:p>
          <a:p>
            <a:pPr marL="514350" indent="-514350" eaLnBrk="1" fontAlgn="auto" hangingPunct="1">
              <a:spcAft>
                <a:spcPts val="0"/>
              </a:spcAft>
              <a:buFont typeface="+mj-lt"/>
              <a:buAutoNum type="arabicPeriod"/>
              <a:defRPr/>
            </a:pPr>
            <a:r>
              <a:rPr lang="es-CO" sz="2800" dirty="0" smtClean="0"/>
              <a:t>Peculiar</a:t>
            </a:r>
            <a:endParaRPr lang="es-CO"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19140000">
            <a:off x="-30163" y="900113"/>
            <a:ext cx="5211763" cy="1090612"/>
          </a:xfrm>
        </p:spPr>
        <p:txBody>
          <a:bodyPr>
            <a:normAutofit fontScale="90000"/>
          </a:bodyPr>
          <a:lstStyle/>
          <a:p>
            <a:pPr eaLnBrk="1" fontAlgn="auto" hangingPunct="1">
              <a:spcAft>
                <a:spcPts val="0"/>
              </a:spcAft>
              <a:defRPr/>
            </a:pPr>
            <a:r>
              <a:rPr lang="es-CO" sz="3600"/>
              <a:t>4. Interpretación oral o escrita</a:t>
            </a:r>
          </a:p>
        </p:txBody>
      </p:sp>
      <p:sp>
        <p:nvSpPr>
          <p:cNvPr id="12291" name="2 Marcador de contenido"/>
          <p:cNvSpPr>
            <a:spLocks noGrp="1"/>
          </p:cNvSpPr>
          <p:nvPr>
            <p:ph sz="half" idx="1"/>
          </p:nvPr>
        </p:nvSpPr>
        <p:spPr>
          <a:xfrm>
            <a:off x="5300663" y="1916113"/>
            <a:ext cx="3808412" cy="1674812"/>
          </a:xfrm>
        </p:spPr>
        <p:txBody>
          <a:bodyPr/>
          <a:lstStyle/>
          <a:p>
            <a:pPr eaLnBrk="1" hangingPunct="1"/>
            <a:r>
              <a:rPr lang="es-CO" smtClean="0"/>
              <a:t>Para desentrañar las ideas que contiene el texto.</a:t>
            </a:r>
          </a:p>
        </p:txBody>
      </p:sp>
      <p:sp>
        <p:nvSpPr>
          <p:cNvPr id="12292" name="4 CuadroTexto"/>
          <p:cNvSpPr txBox="1">
            <a:spLocks noChangeArrowheads="1"/>
          </p:cNvSpPr>
          <p:nvPr/>
        </p:nvSpPr>
        <p:spPr bwMode="auto">
          <a:xfrm>
            <a:off x="34925" y="3933825"/>
            <a:ext cx="9037638" cy="2676525"/>
          </a:xfrm>
          <a:prstGeom prst="rect">
            <a:avLst/>
          </a:prstGeom>
          <a:noFill/>
          <a:ln w="9525">
            <a:noFill/>
            <a:miter lim="800000"/>
            <a:headEnd/>
            <a:tailEnd/>
          </a:ln>
        </p:spPr>
        <p:txBody>
          <a:bodyPr>
            <a:spAutoFit/>
          </a:bodyPr>
          <a:lstStyle/>
          <a:p>
            <a:pPr marL="285750" indent="-285750">
              <a:buFont typeface="Arial" charset="0"/>
              <a:buChar char="•"/>
            </a:pPr>
            <a:r>
              <a:rPr lang="es-CO" sz="2800"/>
              <a:t>¿Por qué se relacionan aquí a los escoceses y a los gallegos?</a:t>
            </a:r>
          </a:p>
          <a:p>
            <a:pPr marL="285750" indent="-285750">
              <a:buFont typeface="Arial" charset="0"/>
              <a:buChar char="•"/>
            </a:pPr>
            <a:r>
              <a:rPr lang="es-CO" sz="2800"/>
              <a:t>¿Qué relación geográfica podemos encontrar entre egipcios, griegos y romanos?</a:t>
            </a:r>
          </a:p>
          <a:p>
            <a:pPr marL="285750" indent="-285750">
              <a:buFont typeface="Arial" charset="0"/>
              <a:buChar char="•"/>
            </a:pPr>
            <a:r>
              <a:rPr lang="es-CO" sz="2800"/>
              <a:t>¿En qué se notará la diferencia entre la gaita gallega y la escocesa?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Vigotsky</a:t>
            </a:r>
            <a:r>
              <a:rPr lang="es-CO" dirty="0" smtClean="0"/>
              <a:t> (1896 – 1934)</a:t>
            </a:r>
            <a:endParaRPr lang="es-CO" dirty="0"/>
          </a:p>
        </p:txBody>
      </p:sp>
      <p:sp>
        <p:nvSpPr>
          <p:cNvPr id="3" name="2 Marcador de contenido"/>
          <p:cNvSpPr>
            <a:spLocks noGrp="1"/>
          </p:cNvSpPr>
          <p:nvPr>
            <p:ph idx="1"/>
          </p:nvPr>
        </p:nvSpPr>
        <p:spPr>
          <a:xfrm>
            <a:off x="457200" y="1935480"/>
            <a:ext cx="8472518" cy="4389120"/>
          </a:xfrm>
        </p:spPr>
        <p:txBody>
          <a:bodyPr>
            <a:normAutofit/>
          </a:bodyPr>
          <a:lstStyle/>
          <a:p>
            <a:r>
              <a:rPr lang="es-CO" dirty="0" smtClean="0"/>
              <a:t>SOCIOCONSTRUCTIVISMO– adquisición del lenguaje</a:t>
            </a:r>
          </a:p>
          <a:p>
            <a:pPr>
              <a:buNone/>
            </a:pPr>
            <a:r>
              <a:rPr lang="es-CO" dirty="0" smtClean="0"/>
              <a:t>“interacción e información lingüística construyen conocimiento”</a:t>
            </a:r>
          </a:p>
          <a:p>
            <a:pPr>
              <a:buNone/>
            </a:pPr>
            <a:r>
              <a:rPr lang="es-CO" dirty="0" smtClean="0"/>
              <a:t>“lenguaje y pensamiento son independientes pero similares”</a:t>
            </a:r>
          </a:p>
          <a:p>
            <a:pPr>
              <a:buNone/>
            </a:pPr>
            <a:r>
              <a:rPr lang="es-CO" dirty="0" smtClean="0"/>
              <a:t>“</a:t>
            </a:r>
            <a:r>
              <a:rPr lang="es-CO" b="1" i="1" dirty="0" smtClean="0"/>
              <a:t>el maestro </a:t>
            </a:r>
            <a:r>
              <a:rPr lang="es-CO" i="1" dirty="0" smtClean="0"/>
              <a:t>es mediador, facilitador que interactúa con los estudiantes a través del lenguaje en un proceso dialógico”</a:t>
            </a:r>
          </a:p>
          <a:p>
            <a:pPr>
              <a:buNone/>
            </a:pPr>
            <a:endParaRPr lang="es-CO"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pPr algn="ctr" eaLnBrk="1" fontAlgn="auto" hangingPunct="1">
              <a:spcAft>
                <a:spcPts val="0"/>
              </a:spcAft>
              <a:defRPr/>
            </a:pPr>
            <a:r>
              <a:rPr lang="es-CO" dirty="0" smtClean="0"/>
              <a:t>5. Lectura oral, individual o en grupo</a:t>
            </a:r>
            <a:endParaRPr lang="es-CO" dirty="0"/>
          </a:p>
        </p:txBody>
      </p:sp>
      <p:sp>
        <p:nvSpPr>
          <p:cNvPr id="13314" name="1 Marcador de contenido"/>
          <p:cNvSpPr>
            <a:spLocks noGrp="1"/>
          </p:cNvSpPr>
          <p:nvPr>
            <p:ph sz="half" idx="1"/>
          </p:nvPr>
        </p:nvSpPr>
        <p:spPr>
          <a:xfrm>
            <a:off x="579438" y="2020888"/>
            <a:ext cx="3200400" cy="3711575"/>
          </a:xfrm>
        </p:spPr>
        <p:txBody>
          <a:bodyPr/>
          <a:lstStyle/>
          <a:p>
            <a:pPr marL="0" indent="0" eaLnBrk="1" hangingPunct="1"/>
            <a:r>
              <a:rPr lang="es-CO" smtClean="0"/>
              <a:t>Que el estudiante perciba las posibilidades de transmitir un mensaje usando el código lingüístico oral.</a:t>
            </a:r>
          </a:p>
        </p:txBody>
      </p:sp>
      <p:sp>
        <p:nvSpPr>
          <p:cNvPr id="13315" name="2 Marcador de contenido"/>
          <p:cNvSpPr>
            <a:spLocks noGrp="1"/>
          </p:cNvSpPr>
          <p:nvPr>
            <p:ph sz="half" idx="2"/>
          </p:nvPr>
        </p:nvSpPr>
        <p:spPr>
          <a:xfrm>
            <a:off x="4427538" y="1385888"/>
            <a:ext cx="4248150" cy="4635500"/>
          </a:xfrm>
        </p:spPr>
        <p:txBody>
          <a:bodyPr/>
          <a:lstStyle/>
          <a:p>
            <a:pPr marL="457200" indent="-457200" eaLnBrk="1" hangingPunct="1">
              <a:buFont typeface="Arial" charset="0"/>
              <a:buChar char="•"/>
            </a:pPr>
            <a:r>
              <a:rPr lang="es-CO" sz="3600" smtClean="0"/>
              <a:t>Entonación de la voz</a:t>
            </a:r>
          </a:p>
          <a:p>
            <a:pPr marL="457200" indent="-457200" eaLnBrk="1" hangingPunct="1">
              <a:buFont typeface="Arial" charset="0"/>
              <a:buChar char="•"/>
            </a:pPr>
            <a:r>
              <a:rPr lang="es-CO" sz="3600" smtClean="0"/>
              <a:t>Volumen</a:t>
            </a:r>
          </a:p>
          <a:p>
            <a:pPr marL="457200" indent="-457200" eaLnBrk="1" hangingPunct="1">
              <a:buFont typeface="Arial" charset="0"/>
              <a:buChar char="•"/>
            </a:pPr>
            <a:r>
              <a:rPr lang="es-CO" sz="3600" smtClean="0"/>
              <a:t>Empleo de la puntuación</a:t>
            </a:r>
          </a:p>
          <a:p>
            <a:pPr marL="457200" indent="-457200" eaLnBrk="1" hangingPunct="1">
              <a:buFont typeface="Arial" charset="0"/>
              <a:buChar char="•"/>
            </a:pPr>
            <a:r>
              <a:rPr lang="es-CO" sz="3600" smtClean="0"/>
              <a:t>Velocidad</a:t>
            </a:r>
          </a:p>
          <a:p>
            <a:pPr marL="457200" indent="-457200" eaLnBrk="1" hangingPunct="1">
              <a:buFont typeface="Arial" charset="0"/>
              <a:buChar char="•"/>
            </a:pPr>
            <a:r>
              <a:rPr lang="es-CO" sz="3600" smtClean="0"/>
              <a:t>Dicción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39800" y="720725"/>
            <a:ext cx="7519988" cy="547688"/>
          </a:xfrm>
        </p:spPr>
        <p:txBody>
          <a:bodyPr>
            <a:normAutofit fontScale="90000"/>
          </a:bodyPr>
          <a:lstStyle/>
          <a:p>
            <a:pPr algn="ctr" eaLnBrk="1" fontAlgn="auto" hangingPunct="1">
              <a:spcAft>
                <a:spcPts val="0"/>
              </a:spcAft>
              <a:defRPr/>
            </a:pPr>
            <a:r>
              <a:rPr lang="es-CO" sz="3600" dirty="0" smtClean="0"/>
              <a:t>6. Lectura silenciosa</a:t>
            </a:r>
            <a:endParaRPr lang="es-CO" sz="3600" dirty="0"/>
          </a:p>
        </p:txBody>
      </p:sp>
      <p:sp>
        <p:nvSpPr>
          <p:cNvPr id="14339" name="2 Marcador de contenido"/>
          <p:cNvSpPr>
            <a:spLocks noGrp="1"/>
          </p:cNvSpPr>
          <p:nvPr>
            <p:ph idx="1"/>
          </p:nvPr>
        </p:nvSpPr>
        <p:spPr>
          <a:xfrm>
            <a:off x="1011238" y="2370138"/>
            <a:ext cx="7521575" cy="3579812"/>
          </a:xfrm>
        </p:spPr>
        <p:txBody>
          <a:bodyPr/>
          <a:lstStyle/>
          <a:p>
            <a:pPr eaLnBrk="1" hangingPunct="1"/>
            <a:r>
              <a:rPr lang="es-CO" sz="3600" smtClean="0"/>
              <a:t>Su objetivo es trabajar las ideas sin discusión oral, llevando al estudiante a desarrollar autonomía de interpretación.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19140000">
            <a:off x="-49213" y="1000125"/>
            <a:ext cx="4197351" cy="1089025"/>
          </a:xfrm>
        </p:spPr>
        <p:txBody>
          <a:bodyPr>
            <a:normAutofit fontScale="90000"/>
          </a:bodyPr>
          <a:lstStyle/>
          <a:p>
            <a:pPr eaLnBrk="1" fontAlgn="auto" hangingPunct="1">
              <a:spcAft>
                <a:spcPts val="0"/>
              </a:spcAft>
              <a:defRPr/>
            </a:pPr>
            <a:r>
              <a:rPr lang="es-CO" sz="3600"/>
              <a:t>7. Producción de textos</a:t>
            </a:r>
          </a:p>
        </p:txBody>
      </p:sp>
      <p:sp>
        <p:nvSpPr>
          <p:cNvPr id="3" name="2 Marcador de contenido"/>
          <p:cNvSpPr>
            <a:spLocks noGrp="1"/>
          </p:cNvSpPr>
          <p:nvPr>
            <p:ph sz="half" idx="1"/>
          </p:nvPr>
        </p:nvSpPr>
        <p:spPr>
          <a:xfrm>
            <a:off x="1403350" y="3344863"/>
            <a:ext cx="7200900" cy="3324225"/>
          </a:xfrm>
        </p:spPr>
        <p:txBody>
          <a:bodyPr rtlCol="0">
            <a:normAutofit lnSpcReduction="10000"/>
          </a:bodyPr>
          <a:lstStyle/>
          <a:p>
            <a:pPr marL="457200" indent="-457200" eaLnBrk="1" fontAlgn="auto" hangingPunct="1">
              <a:spcAft>
                <a:spcPts val="0"/>
              </a:spcAft>
              <a:buFont typeface="Arial" pitchFamily="34" charset="0"/>
              <a:buChar char="•"/>
              <a:defRPr/>
            </a:pPr>
            <a:r>
              <a:rPr lang="es-CO" dirty="0"/>
              <a:t>A partir de lo leído y de lo observado en la ilustración se puede hacer alguna narración, un cuento... el joven de la ilustración podría ser el protagonista</a:t>
            </a:r>
            <a:r>
              <a:rPr lang="es-CO" dirty="0" smtClean="0"/>
              <a:t>...</a:t>
            </a:r>
          </a:p>
          <a:p>
            <a:pPr marL="457200" indent="-457200" eaLnBrk="1" fontAlgn="auto" hangingPunct="1">
              <a:spcAft>
                <a:spcPts val="0"/>
              </a:spcAft>
              <a:buFont typeface="Arial" pitchFamily="34" charset="0"/>
              <a:buChar char="•"/>
              <a:defRPr/>
            </a:pPr>
            <a:r>
              <a:rPr lang="es-CO" dirty="0" smtClean="0"/>
              <a:t>Un texto puede ser modificado para que exprese algo distinto.</a:t>
            </a:r>
            <a:endParaRPr lang="es-CO"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2325" y="549275"/>
            <a:ext cx="7521575" cy="547688"/>
          </a:xfrm>
        </p:spPr>
        <p:txBody>
          <a:bodyPr>
            <a:normAutofit fontScale="90000"/>
          </a:bodyPr>
          <a:lstStyle/>
          <a:p>
            <a:pPr algn="ctr" eaLnBrk="1" fontAlgn="auto" hangingPunct="1">
              <a:spcAft>
                <a:spcPts val="0"/>
              </a:spcAft>
              <a:defRPr/>
            </a:pPr>
            <a:r>
              <a:rPr lang="es-CO" sz="3600" dirty="0" smtClean="0"/>
              <a:t>8. Ortografía y gramática</a:t>
            </a:r>
            <a:endParaRPr lang="es-CO" sz="3600" dirty="0"/>
          </a:p>
        </p:txBody>
      </p:sp>
      <p:sp>
        <p:nvSpPr>
          <p:cNvPr id="16387" name="2 Marcador de contenido"/>
          <p:cNvSpPr>
            <a:spLocks noGrp="1"/>
          </p:cNvSpPr>
          <p:nvPr>
            <p:ph idx="1"/>
          </p:nvPr>
        </p:nvSpPr>
        <p:spPr>
          <a:xfrm>
            <a:off x="822325" y="1773238"/>
            <a:ext cx="7521575" cy="3095625"/>
          </a:xfrm>
        </p:spPr>
        <p:txBody>
          <a:bodyPr>
            <a:normAutofit lnSpcReduction="10000"/>
          </a:bodyPr>
          <a:lstStyle/>
          <a:p>
            <a:pPr eaLnBrk="1" hangingPunct="1"/>
            <a:r>
              <a:rPr lang="es-CO" sz="3600" smtClean="0"/>
              <a:t>El objetivo es garantizar al estudiante una producción lingüística que respeta la norma culta del lenguaje, sin perjuicio de la espontaneidad de su expresión oral o escrita.</a:t>
            </a:r>
          </a:p>
        </p:txBody>
      </p:sp>
      <p:sp>
        <p:nvSpPr>
          <p:cNvPr id="16388" name="3 CuadroTexto"/>
          <p:cNvSpPr txBox="1">
            <a:spLocks noChangeArrowheads="1"/>
          </p:cNvSpPr>
          <p:nvPr/>
        </p:nvSpPr>
        <p:spPr bwMode="auto">
          <a:xfrm>
            <a:off x="3203575" y="4986338"/>
            <a:ext cx="5761038" cy="1755775"/>
          </a:xfrm>
          <a:prstGeom prst="rect">
            <a:avLst/>
          </a:prstGeom>
          <a:noFill/>
          <a:ln w="9525">
            <a:noFill/>
            <a:miter lim="800000"/>
            <a:headEnd/>
            <a:tailEnd/>
          </a:ln>
        </p:spPr>
        <p:txBody>
          <a:bodyPr>
            <a:spAutoFit/>
          </a:bodyPr>
          <a:lstStyle/>
          <a:p>
            <a:r>
              <a:rPr lang="es-CO" sz="3600"/>
              <a:t>AUTOCORRECCIÓN: Forma el hábito de revisar sus propios textos.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eaLnBrk="1" fontAlgn="auto" hangingPunct="1">
              <a:spcAft>
                <a:spcPts val="0"/>
              </a:spcAft>
              <a:defRPr/>
            </a:pPr>
            <a:r>
              <a:rPr lang="es-CO" dirty="0" smtClean="0"/>
              <a:t>9. Lectura de imagen</a:t>
            </a:r>
            <a:endParaRPr lang="es-CO" dirty="0"/>
          </a:p>
        </p:txBody>
      </p:sp>
      <p:sp>
        <p:nvSpPr>
          <p:cNvPr id="17410" name="1 Marcador de contenido"/>
          <p:cNvSpPr>
            <a:spLocks noGrp="1"/>
          </p:cNvSpPr>
          <p:nvPr>
            <p:ph sz="half" idx="1"/>
          </p:nvPr>
        </p:nvSpPr>
        <p:spPr>
          <a:xfrm>
            <a:off x="250825" y="1557338"/>
            <a:ext cx="3413125" cy="3711575"/>
          </a:xfrm>
        </p:spPr>
        <p:txBody>
          <a:bodyPr/>
          <a:lstStyle/>
          <a:p>
            <a:pPr marL="0" indent="0" eaLnBrk="1" hangingPunct="1">
              <a:lnSpc>
                <a:spcPct val="80000"/>
              </a:lnSpc>
            </a:pPr>
            <a:r>
              <a:rPr lang="es-CO" sz="2600" smtClean="0"/>
              <a:t>No es solamente un arreglo estético:</a:t>
            </a:r>
          </a:p>
          <a:p>
            <a:pPr marL="0" indent="0" eaLnBrk="1" hangingPunct="1">
              <a:lnSpc>
                <a:spcPct val="80000"/>
              </a:lnSpc>
              <a:buFont typeface="Arial" charset="0"/>
              <a:buChar char="•"/>
            </a:pPr>
            <a:r>
              <a:rPr lang="es-CO" sz="2600" smtClean="0"/>
              <a:t>Completar la comprensión del texto.</a:t>
            </a:r>
          </a:p>
          <a:p>
            <a:pPr marL="0" indent="0" eaLnBrk="1" hangingPunct="1">
              <a:lnSpc>
                <a:spcPct val="80000"/>
              </a:lnSpc>
              <a:buFont typeface="Arial" charset="0"/>
              <a:buChar char="•"/>
            </a:pPr>
            <a:r>
              <a:rPr lang="es-CO" sz="2600" smtClean="0"/>
              <a:t>Propiciar la producción de texto.</a:t>
            </a:r>
          </a:p>
          <a:p>
            <a:pPr marL="0" indent="0" eaLnBrk="1" hangingPunct="1">
              <a:lnSpc>
                <a:spcPct val="80000"/>
              </a:lnSpc>
              <a:buFont typeface="Arial" charset="0"/>
              <a:buChar char="•"/>
            </a:pPr>
            <a:r>
              <a:rPr lang="es-CO" sz="2600" smtClean="0"/>
              <a:t>Ampliar el mensaje expuesto.</a:t>
            </a:r>
          </a:p>
        </p:txBody>
      </p:sp>
      <p:sp>
        <p:nvSpPr>
          <p:cNvPr id="17411" name="2 Marcador de contenido"/>
          <p:cNvSpPr>
            <a:spLocks noGrp="1"/>
          </p:cNvSpPr>
          <p:nvPr>
            <p:ph sz="half" idx="2"/>
          </p:nvPr>
        </p:nvSpPr>
        <p:spPr>
          <a:xfrm>
            <a:off x="4211638" y="1673225"/>
            <a:ext cx="4464050" cy="4059238"/>
          </a:xfrm>
        </p:spPr>
        <p:txBody>
          <a:bodyPr/>
          <a:lstStyle/>
          <a:p>
            <a:pPr marL="0" indent="0" eaLnBrk="1" hangingPunct="1">
              <a:lnSpc>
                <a:spcPct val="80000"/>
              </a:lnSpc>
            </a:pPr>
            <a:r>
              <a:rPr lang="es-CO" sz="2600" smtClean="0"/>
              <a:t>A partir del dibujo:</a:t>
            </a:r>
          </a:p>
          <a:p>
            <a:pPr marL="0" indent="0" eaLnBrk="1" hangingPunct="1">
              <a:lnSpc>
                <a:spcPct val="80000"/>
              </a:lnSpc>
            </a:pPr>
            <a:endParaRPr lang="es-CO" sz="2600" smtClean="0"/>
          </a:p>
          <a:p>
            <a:pPr marL="0" indent="0" eaLnBrk="1" hangingPunct="1">
              <a:lnSpc>
                <a:spcPct val="80000"/>
              </a:lnSpc>
              <a:buFont typeface="Arial" charset="0"/>
              <a:buChar char="•"/>
            </a:pPr>
            <a:r>
              <a:rPr lang="es-CO" sz="2600" smtClean="0"/>
              <a:t>¿Qué no corresponde a la descripción hecha en la lectura?</a:t>
            </a:r>
          </a:p>
          <a:p>
            <a:pPr marL="0" indent="0" eaLnBrk="1" hangingPunct="1">
              <a:lnSpc>
                <a:spcPct val="80000"/>
              </a:lnSpc>
              <a:buFont typeface="Arial" charset="0"/>
              <a:buChar char="•"/>
            </a:pPr>
            <a:r>
              <a:rPr lang="es-CO" sz="2600" smtClean="0"/>
              <a:t>¿Qué clima tiene Galicia?</a:t>
            </a:r>
          </a:p>
          <a:p>
            <a:pPr marL="0" indent="0" eaLnBrk="1" hangingPunct="1">
              <a:lnSpc>
                <a:spcPct val="80000"/>
              </a:lnSpc>
              <a:buFont typeface="Arial" charset="0"/>
              <a:buChar char="•"/>
            </a:pPr>
            <a:r>
              <a:rPr lang="es-CO" sz="2600" smtClean="0"/>
              <a:t>¿Cuál de los tres tubos es el "roncón"?</a:t>
            </a:r>
          </a:p>
          <a:p>
            <a:pPr marL="0" indent="0" eaLnBrk="1" hangingPunct="1">
              <a:lnSpc>
                <a:spcPct val="80000"/>
              </a:lnSpc>
              <a:buFont typeface="Arial" charset="0"/>
              <a:buChar char="•"/>
            </a:pPr>
            <a:r>
              <a:rPr lang="es-CO" sz="2600" smtClean="0"/>
              <a:t>¿Con cuál de los tres tubos se toca la melodía?</a:t>
            </a:r>
          </a:p>
        </p:txBody>
      </p:sp>
      <p:pic>
        <p:nvPicPr>
          <p:cNvPr id="5" name="4 Imagen" descr="http://www.educadormarista.com/Imagen/PPGAITA.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1736" y="4572008"/>
            <a:ext cx="1071570" cy="20196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pPr algn="ctr" eaLnBrk="1" hangingPunct="1">
              <a:defRPr/>
            </a:pPr>
            <a:r>
              <a:rPr lang="es-CO" dirty="0" smtClean="0"/>
              <a:t>10. DISCUSIÓN Y OPINIÓN CRÍTICA</a:t>
            </a:r>
            <a:endParaRPr lang="es-CO" dirty="0"/>
          </a:p>
        </p:txBody>
      </p:sp>
      <p:sp>
        <p:nvSpPr>
          <p:cNvPr id="18434" name="1 Marcador de contenido"/>
          <p:cNvSpPr>
            <a:spLocks noGrp="1"/>
          </p:cNvSpPr>
          <p:nvPr>
            <p:ph sz="half" idx="1"/>
          </p:nvPr>
        </p:nvSpPr>
        <p:spPr>
          <a:xfrm>
            <a:off x="34925" y="1457325"/>
            <a:ext cx="4470400" cy="5140325"/>
          </a:xfrm>
        </p:spPr>
        <p:txBody>
          <a:bodyPr>
            <a:normAutofit lnSpcReduction="10000"/>
          </a:bodyPr>
          <a:lstStyle/>
          <a:p>
            <a:pPr marL="0" indent="0" eaLnBrk="1" hangingPunct="1"/>
            <a:r>
              <a:rPr lang="es-CO" smtClean="0"/>
              <a:t>Todos los textos se prestan para propiciar la discusión y la emisión de opiniones sobre lo leído.</a:t>
            </a:r>
          </a:p>
          <a:p>
            <a:pPr marL="0" indent="0" eaLnBrk="1" hangingPunct="1"/>
            <a:r>
              <a:rPr lang="es-CO" smtClean="0"/>
              <a:t>Pueden emitir opiniones sobre las afirmaciones hechas en el texto y las de cada estudiante.</a:t>
            </a:r>
          </a:p>
          <a:p>
            <a:pPr marL="0" indent="0" eaLnBrk="1" hangingPunct="1"/>
            <a:r>
              <a:rPr lang="es-CO" smtClean="0"/>
              <a:t>Recordar que aquí lo más importante es escuchar los puntos de vista.</a:t>
            </a:r>
          </a:p>
        </p:txBody>
      </p:sp>
      <p:sp>
        <p:nvSpPr>
          <p:cNvPr id="18435" name="2 Marcador de contenido"/>
          <p:cNvSpPr>
            <a:spLocks noGrp="1"/>
          </p:cNvSpPr>
          <p:nvPr>
            <p:ph sz="half" idx="2"/>
          </p:nvPr>
        </p:nvSpPr>
        <p:spPr>
          <a:xfrm>
            <a:off x="4500563" y="1484313"/>
            <a:ext cx="4464050" cy="4852987"/>
          </a:xfrm>
        </p:spPr>
        <p:txBody>
          <a:bodyPr>
            <a:normAutofit lnSpcReduction="10000"/>
          </a:bodyPr>
          <a:lstStyle/>
          <a:p>
            <a:pPr marL="457200" indent="-457200" eaLnBrk="1" hangingPunct="1">
              <a:buFont typeface="Arial" charset="0"/>
              <a:buChar char="•"/>
            </a:pPr>
            <a:r>
              <a:rPr lang="es-CO" smtClean="0"/>
              <a:t>¿Qué tipo de clima habrá en Galicia a juzgar por el dibujo? </a:t>
            </a:r>
          </a:p>
          <a:p>
            <a:pPr marL="457200" indent="-457200" eaLnBrk="1" hangingPunct="1">
              <a:buFont typeface="Arial" charset="0"/>
              <a:buChar char="•"/>
            </a:pPr>
            <a:r>
              <a:rPr lang="es-CO" smtClean="0"/>
              <a:t>¿El dibujante haría un buen trabajo de investigación para hacer su ilustración?</a:t>
            </a:r>
          </a:p>
          <a:p>
            <a:pPr marL="457200" indent="-457200" eaLnBrk="1" hangingPunct="1">
              <a:buFont typeface="Arial" charset="0"/>
              <a:buChar char="•"/>
            </a:pPr>
            <a:r>
              <a:rPr lang="es-CO" smtClean="0"/>
              <a:t>¿Por qué razón los hombres han inventado instrumentos musicales?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533400"/>
            <a:ext cx="7429552" cy="2109782"/>
          </a:xfrm>
        </p:spPr>
        <p:txBody>
          <a:bodyPr>
            <a:noAutofit/>
          </a:bodyPr>
          <a:lstStyle/>
          <a:p>
            <a:r>
              <a:rPr lang="en-US" sz="9600" dirty="0" err="1" smtClean="0"/>
              <a:t>Capitulo</a:t>
            </a:r>
            <a:r>
              <a:rPr lang="en-US" sz="9600" dirty="0" smtClean="0"/>
              <a:t> IX</a:t>
            </a:r>
            <a:endParaRPr lang="en-US" sz="9600" dirty="0"/>
          </a:p>
        </p:txBody>
      </p:sp>
      <p:sp>
        <p:nvSpPr>
          <p:cNvPr id="3" name="2 Subtítulo"/>
          <p:cNvSpPr>
            <a:spLocks noGrp="1"/>
          </p:cNvSpPr>
          <p:nvPr>
            <p:ph type="subTitle" idx="1"/>
          </p:nvPr>
        </p:nvSpPr>
        <p:spPr/>
        <p:txBody>
          <a:bodyPr>
            <a:noAutofit/>
          </a:bodyPr>
          <a:lstStyle/>
          <a:p>
            <a:r>
              <a:rPr lang="en-US" sz="6600" dirty="0" err="1" smtClean="0">
                <a:latin typeface="+mj-lt"/>
              </a:rPr>
              <a:t>Perfil</a:t>
            </a:r>
            <a:r>
              <a:rPr lang="en-US" sz="6600" dirty="0" smtClean="0">
                <a:latin typeface="+mj-lt"/>
              </a:rPr>
              <a:t> del maestro de </a:t>
            </a:r>
            <a:r>
              <a:rPr lang="en-US" sz="6600" dirty="0" err="1" smtClean="0">
                <a:latin typeface="+mj-lt"/>
              </a:rPr>
              <a:t>piensa</a:t>
            </a:r>
            <a:r>
              <a:rPr lang="en-US" sz="6600" dirty="0" smtClean="0">
                <a:latin typeface="+mj-lt"/>
              </a:rPr>
              <a:t> plus</a:t>
            </a:r>
            <a:endParaRPr lang="en-US" sz="6600" dirty="0">
              <a:latin typeface="+mj-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571480"/>
            <a:ext cx="8572560" cy="8156079"/>
          </a:xfrm>
          <a:prstGeom prst="rect">
            <a:avLst/>
          </a:prstGeom>
          <a:noFill/>
        </p:spPr>
        <p:txBody>
          <a:bodyPr wrap="square" rtlCol="0">
            <a:spAutoFit/>
          </a:bodyPr>
          <a:lstStyle/>
          <a:p>
            <a:r>
              <a:rPr lang="es-ES" sz="4800" b="1" dirty="0" smtClean="0"/>
              <a:t>Actitudes que el maestro debe desarrollar al trabajar con Piensa plus</a:t>
            </a:r>
            <a:r>
              <a:rPr lang="es-ES" sz="4800" dirty="0" smtClean="0"/>
              <a:t>:</a:t>
            </a:r>
          </a:p>
          <a:p>
            <a:endParaRPr lang="es-ES" dirty="0" smtClean="0"/>
          </a:p>
          <a:p>
            <a:pPr marL="342900" indent="-342900">
              <a:buAutoNum type="arabicPeriod"/>
            </a:pPr>
            <a:r>
              <a:rPr lang="es-ES" sz="4000" b="1" dirty="0" smtClean="0"/>
              <a:t>Propicia un ambiente de confianza en el grupo</a:t>
            </a:r>
            <a:r>
              <a:rPr lang="es-ES" sz="4000" dirty="0" smtClean="0"/>
              <a:t>:  es el primer paso para que el estudiante se sienta en un ambiente confortable y seguro donde trabajará mejor.</a:t>
            </a:r>
          </a:p>
          <a:p>
            <a:pPr marL="342900" indent="-342900"/>
            <a:endParaRPr lang="es-ES" dirty="0"/>
          </a:p>
          <a:p>
            <a:pPr marL="342900" indent="-342900">
              <a:buAutoNum type="arabicPeriod" startAt="2"/>
            </a:pPr>
            <a:endParaRPr lang="es-ES" dirty="0"/>
          </a:p>
          <a:p>
            <a:pPr marL="342900" indent="-342900">
              <a:buAutoNum type="arabicPeriod" startAt="2"/>
            </a:pPr>
            <a:endParaRPr lang="es-ES" dirty="0"/>
          </a:p>
          <a:p>
            <a:pPr marL="342900" indent="-342900">
              <a:buAutoNum type="arabicPeriod" startAt="2"/>
            </a:pPr>
            <a:endParaRPr lang="es-ES" dirty="0"/>
          </a:p>
          <a:p>
            <a:pPr marL="342900" indent="-342900">
              <a:buAutoNum type="arabicPeriod" startAt="2"/>
            </a:pPr>
            <a:endParaRPr lang="es-ES" dirty="0"/>
          </a:p>
          <a:p>
            <a:pPr marL="342900" indent="-342900">
              <a:buAutoNum type="arabicPeriod" startAt="2"/>
            </a:pPr>
            <a:endParaRPr lang="es-ES" dirty="0"/>
          </a:p>
          <a:p>
            <a:pPr marL="342900" indent="-342900"/>
            <a:endParaRPr lang="es-ES" dirty="0" smtClean="0"/>
          </a:p>
          <a:p>
            <a:endParaRPr lang="es-E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85786" y="1285860"/>
            <a:ext cx="7572428" cy="3785652"/>
          </a:xfrm>
          <a:prstGeom prst="rect">
            <a:avLst/>
          </a:prstGeom>
        </p:spPr>
        <p:txBody>
          <a:bodyPr wrap="square">
            <a:spAutoFit/>
          </a:bodyPr>
          <a:lstStyle/>
          <a:p>
            <a:pPr marL="342900" indent="-342900">
              <a:buAutoNum type="arabicPeriod" startAt="2"/>
            </a:pPr>
            <a:r>
              <a:rPr lang="es-ES" sz="4800" dirty="0" smtClean="0"/>
              <a:t> </a:t>
            </a:r>
            <a:r>
              <a:rPr lang="es-ES" sz="4800" b="1" dirty="0" smtClean="0"/>
              <a:t>Busca y valora el punto de vista del estudiante</a:t>
            </a:r>
            <a:r>
              <a:rPr lang="es-ES" sz="4800" dirty="0" smtClean="0"/>
              <a:t>: es importante que el maestro tenga en cuenta los aportes de los estudiantes.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1285860"/>
            <a:ext cx="8643998" cy="3785652"/>
          </a:xfrm>
          <a:prstGeom prst="rect">
            <a:avLst/>
          </a:prstGeom>
        </p:spPr>
        <p:txBody>
          <a:bodyPr wrap="square">
            <a:spAutoFit/>
          </a:bodyPr>
          <a:lstStyle/>
          <a:p>
            <a:pPr marL="342900" indent="-342900"/>
            <a:r>
              <a:rPr lang="es-ES" sz="4800" b="1" dirty="0" smtClean="0"/>
              <a:t>3.Propicia en los alumnos el </a:t>
            </a:r>
            <a:r>
              <a:rPr lang="es-ES" sz="4800" b="1" dirty="0" err="1" smtClean="0"/>
              <a:t>autoaprendizaje</a:t>
            </a:r>
            <a:r>
              <a:rPr lang="es-ES" sz="4800" dirty="0" smtClean="0"/>
              <a:t>: se busca que el aprendizaje del estudiante sea significativo, que construya su conocimiento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229600" cy="1143000"/>
          </a:xfrm>
        </p:spPr>
        <p:txBody>
          <a:bodyPr>
            <a:normAutofit fontScale="90000"/>
          </a:bodyPr>
          <a:lstStyle/>
          <a:p>
            <a:pPr algn="ctr"/>
            <a:r>
              <a:rPr lang="es-CO" dirty="0" smtClean="0">
                <a:solidFill>
                  <a:srgbClr val="002060"/>
                </a:solidFill>
              </a:rPr>
              <a:t>DISCURSO</a:t>
            </a:r>
            <a:br>
              <a:rPr lang="es-CO" dirty="0" smtClean="0">
                <a:solidFill>
                  <a:srgbClr val="002060"/>
                </a:solidFill>
              </a:rPr>
            </a:br>
            <a:endParaRPr lang="es-CO" dirty="0">
              <a:solidFill>
                <a:srgbClr val="002060"/>
              </a:solidFill>
            </a:endParaRPr>
          </a:p>
        </p:txBody>
      </p:sp>
      <p:sp>
        <p:nvSpPr>
          <p:cNvPr id="3" name="2 Marcador de contenido"/>
          <p:cNvSpPr>
            <a:spLocks noGrp="1"/>
          </p:cNvSpPr>
          <p:nvPr>
            <p:ph idx="1"/>
          </p:nvPr>
        </p:nvSpPr>
        <p:spPr/>
        <p:txBody>
          <a:bodyPr>
            <a:normAutofit/>
          </a:bodyPr>
          <a:lstStyle/>
          <a:p>
            <a:r>
              <a:rPr lang="es-CO" dirty="0" smtClean="0"/>
              <a:t>Discurso social/comunicativo (actividad social)</a:t>
            </a:r>
          </a:p>
          <a:p>
            <a:r>
              <a:rPr lang="es-CO" dirty="0" smtClean="0"/>
              <a:t>Discurso </a:t>
            </a:r>
            <a:r>
              <a:rPr lang="es-CO" dirty="0" err="1" smtClean="0"/>
              <a:t>egocentrico</a:t>
            </a:r>
            <a:r>
              <a:rPr lang="es-CO" dirty="0" smtClean="0"/>
              <a:t> (transición)</a:t>
            </a:r>
          </a:p>
          <a:p>
            <a:r>
              <a:rPr lang="es-CO" dirty="0" smtClean="0"/>
              <a:t>Discurso interior (para sí mismo – pensamiento)</a:t>
            </a:r>
          </a:p>
          <a:p>
            <a:endParaRPr lang="es-CO" dirty="0" smtClean="0"/>
          </a:p>
          <a:p>
            <a:pPr algn="ctr">
              <a:buNone/>
            </a:pPr>
            <a:r>
              <a:rPr lang="es-CO" dirty="0" smtClean="0"/>
              <a:t>Por ende</a:t>
            </a:r>
          </a:p>
          <a:p>
            <a:pPr algn="ctr">
              <a:buNone/>
            </a:pPr>
            <a:r>
              <a:rPr lang="es-CO" b="1" dirty="0" smtClean="0"/>
              <a:t>“</a:t>
            </a:r>
            <a:r>
              <a:rPr lang="es-CO" b="1" i="1" dirty="0" smtClean="0"/>
              <a:t>EL DESARROLLO DEL PENSAMIENTO ESTÁ DETERMINADO POR EL LENGUAJE”</a:t>
            </a:r>
          </a:p>
          <a:p>
            <a:pPr>
              <a:buNone/>
            </a:pPr>
            <a:endParaRPr lang="es-CO" dirty="0" smtClean="0"/>
          </a:p>
          <a:p>
            <a:endParaRPr lang="es-CO" dirty="0"/>
          </a:p>
        </p:txBody>
      </p:sp>
      <p:cxnSp>
        <p:nvCxnSpPr>
          <p:cNvPr id="5" name="4 Conector recto de flecha"/>
          <p:cNvCxnSpPr/>
          <p:nvPr/>
        </p:nvCxnSpPr>
        <p:spPr>
          <a:xfrm rot="5400000">
            <a:off x="4321967" y="360759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1142984"/>
            <a:ext cx="8358246" cy="4524315"/>
          </a:xfrm>
          <a:prstGeom prst="rect">
            <a:avLst/>
          </a:prstGeom>
        </p:spPr>
        <p:txBody>
          <a:bodyPr wrap="square">
            <a:spAutoFit/>
          </a:bodyPr>
          <a:lstStyle/>
          <a:p>
            <a:pPr marL="342900" indent="-342900"/>
            <a:r>
              <a:rPr lang="es-ES" sz="4800" b="1" dirty="0" smtClean="0"/>
              <a:t>4. Crea un ambiente de aprendizaje cooperativo/ constructivista</a:t>
            </a:r>
            <a:r>
              <a:rPr lang="es-ES" sz="4800" dirty="0" smtClean="0"/>
              <a:t>: promover en cada estudiante actitudes de interdependencia, compartir, responsabilidad, etc.</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1428736"/>
            <a:ext cx="8643998" cy="3785652"/>
          </a:xfrm>
          <a:prstGeom prst="rect">
            <a:avLst/>
          </a:prstGeom>
        </p:spPr>
        <p:txBody>
          <a:bodyPr wrap="square">
            <a:spAutoFit/>
          </a:bodyPr>
          <a:lstStyle/>
          <a:p>
            <a:pPr marL="342900" indent="-342900"/>
            <a:r>
              <a:rPr lang="es-ES" sz="4800" dirty="0" smtClean="0"/>
              <a:t>5.</a:t>
            </a:r>
            <a:r>
              <a:rPr lang="es-ES" sz="4800" b="1" dirty="0" smtClean="0"/>
              <a:t>Es mediador, facilitador del aprendizaje</a:t>
            </a:r>
            <a:r>
              <a:rPr lang="es-ES" sz="4800" dirty="0" smtClean="0"/>
              <a:t>: se espera que el maestro sea un agente que propicie el conocimiento a través de la mediación</a:t>
            </a:r>
            <a:r>
              <a:rPr lang="es-ES" dirty="0" smtClean="0"/>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1571612"/>
            <a:ext cx="8572560" cy="3785652"/>
          </a:xfrm>
          <a:prstGeom prst="rect">
            <a:avLst/>
          </a:prstGeom>
        </p:spPr>
        <p:txBody>
          <a:bodyPr wrap="square">
            <a:spAutoFit/>
          </a:bodyPr>
          <a:lstStyle/>
          <a:p>
            <a:pPr marL="342900" indent="-342900"/>
            <a:r>
              <a:rPr lang="es-ES" sz="4800" b="1" dirty="0" smtClean="0"/>
              <a:t>6.Es creativo e innovador</a:t>
            </a:r>
            <a:r>
              <a:rPr lang="es-ES" sz="4800" dirty="0" smtClean="0"/>
              <a:t>: la creatividad a través de los recursos a utilizar y con los que ya se tiene. La innovación con nuevos recursos.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785794"/>
            <a:ext cx="8715436" cy="4524315"/>
          </a:xfrm>
          <a:prstGeom prst="rect">
            <a:avLst/>
          </a:prstGeom>
        </p:spPr>
        <p:txBody>
          <a:bodyPr wrap="square">
            <a:spAutoFit/>
          </a:bodyPr>
          <a:lstStyle/>
          <a:p>
            <a:r>
              <a:rPr lang="es-ES" sz="4800" b="1" dirty="0" smtClean="0"/>
              <a:t>7.Desarrolla el razonamiento lógico de sus estudiantes </a:t>
            </a:r>
            <a:r>
              <a:rPr lang="es-ES" sz="4800" dirty="0" smtClean="0"/>
              <a:t>: ayudar a desarrollar habilidades de razonamiento y argumentación lo que mejorará su competencia comunicativa</a:t>
            </a:r>
            <a:endParaRPr lang="es-ES" sz="4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1142984"/>
            <a:ext cx="8429684" cy="4524315"/>
          </a:xfrm>
          <a:prstGeom prst="rect">
            <a:avLst/>
          </a:prstGeom>
        </p:spPr>
        <p:txBody>
          <a:bodyPr wrap="square">
            <a:spAutoFit/>
          </a:bodyPr>
          <a:lstStyle/>
          <a:p>
            <a:r>
              <a:rPr lang="es-ES" sz="4800" dirty="0" smtClean="0"/>
              <a:t>8. </a:t>
            </a:r>
            <a:r>
              <a:rPr lang="es-ES" sz="4800" b="1" dirty="0" smtClean="0"/>
              <a:t>Fomentar el desarrollo/ adquisición de conceptos y vocabulario </a:t>
            </a:r>
            <a:r>
              <a:rPr lang="es-ES" sz="4800" dirty="0" smtClean="0"/>
              <a:t>: esta actitud ayudará al estudiante  en la expresión y verbalización de su pensamiento.</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285728"/>
            <a:ext cx="8501122" cy="6740307"/>
          </a:xfrm>
          <a:prstGeom prst="rect">
            <a:avLst/>
          </a:prstGeom>
        </p:spPr>
        <p:txBody>
          <a:bodyPr wrap="square">
            <a:spAutoFit/>
          </a:bodyPr>
          <a:lstStyle/>
          <a:p>
            <a:r>
              <a:rPr lang="es-ES" sz="4800" dirty="0" smtClean="0"/>
              <a:t>9. </a:t>
            </a:r>
            <a:r>
              <a:rPr lang="es-ES" sz="4800" b="1" dirty="0" smtClean="0"/>
              <a:t>Favorece la obtención de las habilidades necesarias para la investigación</a:t>
            </a:r>
            <a:r>
              <a:rPr lang="es-ES" sz="4800" dirty="0" smtClean="0"/>
              <a:t>: no es suficiente con  obtener información hay que guiar al estudiante para que la investigue ; determinando fuentes de información, seleccionándola, clasificándola, etc. </a:t>
            </a:r>
            <a:endParaRPr lang="es-ES"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857248"/>
          </a:xfrm>
        </p:spPr>
        <p:txBody>
          <a:bodyPr/>
          <a:lstStyle/>
          <a:p>
            <a:pPr algn="ctr"/>
            <a:r>
              <a:rPr lang="es-CO" dirty="0" smtClean="0"/>
              <a:t>INTEGRACIÓN DE TEORÍAS</a:t>
            </a:r>
            <a:endParaRPr lang="es-CO" dirty="0"/>
          </a:p>
        </p:txBody>
      </p:sp>
      <p:graphicFrame>
        <p:nvGraphicFramePr>
          <p:cNvPr id="4" name="3 Marcador de contenido"/>
          <p:cNvGraphicFramePr>
            <a:graphicFrameLocks noGrp="1"/>
          </p:cNvGraphicFramePr>
          <p:nvPr>
            <p:ph idx="1"/>
          </p:nvPr>
        </p:nvGraphicFramePr>
        <p:xfrm>
          <a:off x="457200" y="1292221"/>
          <a:ext cx="8229600" cy="2011680"/>
        </p:xfrm>
        <a:graphic>
          <a:graphicData uri="http://schemas.openxmlformats.org/drawingml/2006/table">
            <a:tbl>
              <a:tblPr firstRow="1" bandRow="1">
                <a:tableStyleId>{2D5ABB26-0587-4C30-8999-92F81FD0307C}</a:tableStyleId>
              </a:tblPr>
              <a:tblGrid>
                <a:gridCol w="4114800"/>
                <a:gridCol w="4114800"/>
              </a:tblGrid>
              <a:tr h="370840">
                <a:tc>
                  <a:txBody>
                    <a:bodyPr/>
                    <a:lstStyle/>
                    <a:p>
                      <a:pPr algn="ctr"/>
                      <a:endParaRPr lang="es-CO" dirty="0" smtClean="0"/>
                    </a:p>
                    <a:p>
                      <a:pPr algn="ctr"/>
                      <a:r>
                        <a:rPr lang="es-CO" dirty="0" smtClean="0"/>
                        <a:t>Niveles</a:t>
                      </a:r>
                      <a:r>
                        <a:rPr lang="es-CO" baseline="0" dirty="0" smtClean="0"/>
                        <a:t> </a:t>
                      </a:r>
                      <a:r>
                        <a:rPr lang="es-CO" baseline="0" dirty="0" err="1" smtClean="0"/>
                        <a:t>maduracionales</a:t>
                      </a:r>
                      <a:endParaRPr lang="es-CO" baseline="0" dirty="0" smtClean="0"/>
                    </a:p>
                    <a:p>
                      <a:pPr algn="ctr"/>
                      <a:endParaRPr lang="es-CO" baseline="0" dirty="0" smtClean="0"/>
                    </a:p>
                    <a:p>
                      <a:pPr algn="ctr"/>
                      <a:endParaRPr lang="es-CO" baseline="0" dirty="0" smtClean="0"/>
                    </a:p>
                    <a:p>
                      <a:pPr algn="ctr"/>
                      <a:r>
                        <a:rPr lang="es-CO" baseline="0" dirty="0" smtClean="0"/>
                        <a:t>Constructivismo</a:t>
                      </a:r>
                    </a:p>
                    <a:p>
                      <a:pPr algn="ctr"/>
                      <a:endParaRPr lang="es-CO" baseline="0" dirty="0" smtClean="0"/>
                    </a:p>
                    <a:p>
                      <a:pPr algn="ctr"/>
                      <a:r>
                        <a:rPr lang="es-CO" baseline="0" dirty="0" smtClean="0"/>
                        <a:t>Sujeto – objeto</a:t>
                      </a:r>
                    </a:p>
                  </a:txBody>
                  <a:tcPr/>
                </a:tc>
                <a:tc>
                  <a:txBody>
                    <a:bodyPr/>
                    <a:lstStyle/>
                    <a:p>
                      <a:pPr algn="ctr"/>
                      <a:endParaRPr lang="es-CO" dirty="0" smtClean="0"/>
                    </a:p>
                    <a:p>
                      <a:pPr algn="ctr"/>
                      <a:r>
                        <a:rPr lang="es-CO" dirty="0" smtClean="0"/>
                        <a:t>Relación</a:t>
                      </a:r>
                      <a:r>
                        <a:rPr lang="es-CO" baseline="0" dirty="0" smtClean="0"/>
                        <a:t> aprendizaje – desarrollo</a:t>
                      </a:r>
                    </a:p>
                    <a:p>
                      <a:pPr algn="ctr"/>
                      <a:endParaRPr lang="es-CO" dirty="0" smtClean="0"/>
                    </a:p>
                    <a:p>
                      <a:pPr algn="ctr"/>
                      <a:endParaRPr lang="es-CO" dirty="0" smtClean="0"/>
                    </a:p>
                    <a:p>
                      <a:pPr algn="ctr"/>
                      <a:r>
                        <a:rPr lang="es-CO" dirty="0" smtClean="0"/>
                        <a:t>Adquisición del lenguaje</a:t>
                      </a:r>
                    </a:p>
                    <a:p>
                      <a:pPr algn="ctr"/>
                      <a:endParaRPr lang="es-CO" dirty="0" smtClean="0"/>
                    </a:p>
                    <a:p>
                      <a:pPr algn="ctr"/>
                      <a:r>
                        <a:rPr lang="es-CO" dirty="0" smtClean="0"/>
                        <a:t>Discurso social - interno</a:t>
                      </a:r>
                      <a:endParaRPr lang="es-CO" dirty="0"/>
                    </a:p>
                  </a:txBody>
                  <a:tcPr/>
                </a:tc>
              </a:tr>
            </a:tbl>
          </a:graphicData>
        </a:graphic>
      </p:graphicFrame>
      <p:sp>
        <p:nvSpPr>
          <p:cNvPr id="5" name="4 CuadroTexto"/>
          <p:cNvSpPr txBox="1"/>
          <p:nvPr/>
        </p:nvSpPr>
        <p:spPr>
          <a:xfrm>
            <a:off x="1785918" y="3643314"/>
            <a:ext cx="5929354" cy="2031325"/>
          </a:xfrm>
          <a:prstGeom prst="rect">
            <a:avLst/>
          </a:prstGeom>
          <a:noFill/>
        </p:spPr>
        <p:txBody>
          <a:bodyPr wrap="square" rtlCol="0">
            <a:spAutoFit/>
          </a:bodyPr>
          <a:lstStyle/>
          <a:p>
            <a:pPr algn="ctr"/>
            <a:r>
              <a:rPr lang="es-CO" dirty="0" smtClean="0"/>
              <a:t>Socio-constructivismo</a:t>
            </a:r>
          </a:p>
          <a:p>
            <a:pPr algn="ctr"/>
            <a:endParaRPr lang="es-CO" dirty="0"/>
          </a:p>
          <a:p>
            <a:pPr algn="ctr"/>
            <a:r>
              <a:rPr lang="es-CO" dirty="0" smtClean="0"/>
              <a:t>Sujeto  objeto  sujeto(social o interno)</a:t>
            </a:r>
          </a:p>
          <a:p>
            <a:pPr algn="ctr"/>
            <a:endParaRPr lang="es-CO" dirty="0"/>
          </a:p>
          <a:p>
            <a:pPr algn="ctr"/>
            <a:r>
              <a:rPr lang="es-CO" dirty="0" smtClean="0"/>
              <a:t>Interacción en contexto</a:t>
            </a:r>
          </a:p>
          <a:p>
            <a:pPr algn="ctr"/>
            <a:endParaRPr lang="es-CO" dirty="0"/>
          </a:p>
          <a:p>
            <a:pPr algn="ctr"/>
            <a:r>
              <a:rPr lang="es-CO" dirty="0" smtClean="0"/>
              <a:t>Social – histórico - cultural</a:t>
            </a:r>
            <a:endParaRPr lang="es-CO" dirty="0"/>
          </a:p>
        </p:txBody>
      </p:sp>
      <p:cxnSp>
        <p:nvCxnSpPr>
          <p:cNvPr id="7" name="6 Conector recto de flecha"/>
          <p:cNvCxnSpPr/>
          <p:nvPr/>
        </p:nvCxnSpPr>
        <p:spPr>
          <a:xfrm rot="5400000">
            <a:off x="2250265" y="217883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rot="5400000">
            <a:off x="6323025" y="2178041"/>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Abrir llave"/>
          <p:cNvSpPr/>
          <p:nvPr/>
        </p:nvSpPr>
        <p:spPr>
          <a:xfrm rot="16200000">
            <a:off x="4393405" y="1964522"/>
            <a:ext cx="321472" cy="3250429"/>
          </a:xfrm>
          <a:prstGeom prst="leftBrace">
            <a:avLst>
              <a:gd name="adj1" fmla="val 8333"/>
              <a:gd name="adj2" fmla="val 495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10" name="9 Conector recto de flecha"/>
          <p:cNvCxnSpPr/>
          <p:nvPr/>
        </p:nvCxnSpPr>
        <p:spPr>
          <a:xfrm rot="5400000">
            <a:off x="4428330" y="407114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rot="5400000">
            <a:off x="2358216" y="292814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rot="5400000">
            <a:off x="6430182" y="285670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Abrir llave"/>
          <p:cNvSpPr/>
          <p:nvPr/>
        </p:nvSpPr>
        <p:spPr>
          <a:xfrm rot="16200000">
            <a:off x="4482703" y="1196563"/>
            <a:ext cx="321472" cy="7000921"/>
          </a:xfrm>
          <a:prstGeom prst="leftBrace">
            <a:avLst>
              <a:gd name="adj1" fmla="val 8333"/>
              <a:gd name="adj2" fmla="val 495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cxnSp>
        <p:nvCxnSpPr>
          <p:cNvPr id="16" name="15 Conector recto de flecha"/>
          <p:cNvCxnSpPr/>
          <p:nvPr/>
        </p:nvCxnSpPr>
        <p:spPr>
          <a:xfrm rot="5400000">
            <a:off x="4499768" y="521415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14 Rectángulo redondeado"/>
          <p:cNvSpPr/>
          <p:nvPr/>
        </p:nvSpPr>
        <p:spPr>
          <a:xfrm>
            <a:off x="1357290" y="1214422"/>
            <a:ext cx="2000264"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PIAGET</a:t>
            </a:r>
            <a:endParaRPr lang="es-CO" dirty="0"/>
          </a:p>
        </p:txBody>
      </p:sp>
      <p:sp>
        <p:nvSpPr>
          <p:cNvPr id="17" name="16 Rectángulo redondeado"/>
          <p:cNvSpPr/>
          <p:nvPr/>
        </p:nvSpPr>
        <p:spPr>
          <a:xfrm>
            <a:off x="5572132" y="1214422"/>
            <a:ext cx="2000264"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VIGOTSKY</a:t>
            </a:r>
            <a:endParaRPr lang="es-CO" dirty="0"/>
          </a:p>
        </p:txBody>
      </p:sp>
      <p:sp>
        <p:nvSpPr>
          <p:cNvPr id="18" name="17 Rectángulo"/>
          <p:cNvSpPr/>
          <p:nvPr/>
        </p:nvSpPr>
        <p:spPr>
          <a:xfrm>
            <a:off x="1071538" y="6000768"/>
            <a:ext cx="692948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“La práctica pedagógica es esencial para reformar todo proceso </a:t>
            </a:r>
          </a:p>
          <a:p>
            <a:pPr algn="ctr"/>
            <a:r>
              <a:rPr lang="es-CO" dirty="0" smtClean="0"/>
              <a:t>Enseñanza-aprendizaje de la lengua y su funcionamiento…”</a:t>
            </a:r>
            <a:endParaRPr lang="es-C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1143000"/>
          </a:xfrm>
        </p:spPr>
        <p:txBody>
          <a:bodyPr/>
          <a:lstStyle/>
          <a:p>
            <a:pPr algn="ctr"/>
            <a:r>
              <a:rPr lang="es-CO" dirty="0" smtClean="0"/>
              <a:t>Zona de desarrollo próximo</a:t>
            </a:r>
            <a:endParaRPr lang="es-CO" dirty="0"/>
          </a:p>
        </p:txBody>
      </p:sp>
      <p:graphicFrame>
        <p:nvGraphicFramePr>
          <p:cNvPr id="5" name="4 Marcador de contenido"/>
          <p:cNvGraphicFramePr>
            <a:graphicFrameLocks noGrp="1"/>
          </p:cNvGraphicFramePr>
          <p:nvPr>
            <p:ph idx="1"/>
          </p:nvPr>
        </p:nvGraphicFramePr>
        <p:xfrm>
          <a:off x="571472" y="3071810"/>
          <a:ext cx="7239000" cy="1188720"/>
        </p:xfrm>
        <a:graphic>
          <a:graphicData uri="http://schemas.openxmlformats.org/drawingml/2006/table">
            <a:tbl>
              <a:tblPr firstRow="1" bandRow="1">
                <a:tableStyleId>{2D5ABB26-0587-4C30-8999-92F81FD0307C}</a:tableStyleId>
              </a:tblPr>
              <a:tblGrid>
                <a:gridCol w="3619500"/>
                <a:gridCol w="3619500"/>
              </a:tblGrid>
              <a:tr h="370840">
                <a:tc>
                  <a:txBody>
                    <a:bodyPr/>
                    <a:lstStyle/>
                    <a:p>
                      <a:pPr algn="ctr"/>
                      <a:endParaRPr lang="es-CO" dirty="0" smtClean="0"/>
                    </a:p>
                    <a:p>
                      <a:pPr algn="ctr"/>
                      <a:endParaRPr lang="es-CO" dirty="0" smtClean="0"/>
                    </a:p>
                    <a:p>
                      <a:pPr algn="ctr"/>
                      <a:r>
                        <a:rPr lang="es-CO" dirty="0" smtClean="0"/>
                        <a:t>Etapas alcanzadas,</a:t>
                      </a:r>
                      <a:r>
                        <a:rPr lang="es-CO" baseline="0" dirty="0" smtClean="0"/>
                        <a:t> desarrollos completos</a:t>
                      </a:r>
                      <a:endParaRPr lang="es-CO" dirty="0" smtClean="0"/>
                    </a:p>
                  </a:txBody>
                  <a:tcPr marL="80433" marR="80433"/>
                </a:tc>
                <a:tc>
                  <a:txBody>
                    <a:bodyPr/>
                    <a:lstStyle/>
                    <a:p>
                      <a:pPr algn="ctr"/>
                      <a:endParaRPr lang="es-CO" dirty="0" smtClean="0"/>
                    </a:p>
                    <a:p>
                      <a:pPr algn="ctr"/>
                      <a:endParaRPr lang="es-CO" dirty="0" smtClean="0"/>
                    </a:p>
                    <a:p>
                      <a:pPr algn="ctr"/>
                      <a:r>
                        <a:rPr lang="es-CO" dirty="0" smtClean="0"/>
                        <a:t>Desempeño de tareas con ayuda de compañeros</a:t>
                      </a:r>
                      <a:r>
                        <a:rPr lang="es-CO" baseline="0" dirty="0" smtClean="0"/>
                        <a:t> o adultos</a:t>
                      </a:r>
                      <a:endParaRPr lang="es-CO" dirty="0"/>
                    </a:p>
                  </a:txBody>
                  <a:tcPr marL="80433" marR="80433"/>
                </a:tc>
              </a:tr>
            </a:tbl>
          </a:graphicData>
        </a:graphic>
      </p:graphicFrame>
      <p:cxnSp>
        <p:nvCxnSpPr>
          <p:cNvPr id="4" name="3 Conector recto de flecha"/>
          <p:cNvCxnSpPr/>
          <p:nvPr/>
        </p:nvCxnSpPr>
        <p:spPr>
          <a:xfrm rot="5400000">
            <a:off x="4179885" y="132078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rot="10800000" flipV="1">
            <a:off x="2643174" y="1928802"/>
            <a:ext cx="1500198"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4714876" y="1928802"/>
            <a:ext cx="150019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rot="5400000">
            <a:off x="2251059" y="2535231"/>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rot="5400000">
            <a:off x="6037273" y="2463793"/>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Abrir llave"/>
          <p:cNvSpPr/>
          <p:nvPr/>
        </p:nvSpPr>
        <p:spPr>
          <a:xfrm rot="16200000">
            <a:off x="4536280" y="3250405"/>
            <a:ext cx="321472" cy="3250429"/>
          </a:xfrm>
          <a:prstGeom prst="leftBrace">
            <a:avLst>
              <a:gd name="adj1" fmla="val 8333"/>
              <a:gd name="adj2" fmla="val 4956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4" name="13 CuadroTexto"/>
          <p:cNvSpPr txBox="1"/>
          <p:nvPr/>
        </p:nvSpPr>
        <p:spPr>
          <a:xfrm>
            <a:off x="2143108" y="5286388"/>
            <a:ext cx="5072098" cy="646331"/>
          </a:xfrm>
          <a:prstGeom prst="rect">
            <a:avLst/>
          </a:prstGeom>
          <a:noFill/>
        </p:spPr>
        <p:txBody>
          <a:bodyPr wrap="square" rtlCol="0">
            <a:spAutoFit/>
          </a:bodyPr>
          <a:lstStyle/>
          <a:p>
            <a:pPr algn="ctr"/>
            <a:r>
              <a:rPr lang="es-CO" dirty="0" smtClean="0"/>
              <a:t>Lo que el estudiante logre hacer con ayuda lo hará solo en un futuro</a:t>
            </a:r>
            <a:endParaRPr lang="es-CO" dirty="0"/>
          </a:p>
        </p:txBody>
      </p:sp>
      <p:sp>
        <p:nvSpPr>
          <p:cNvPr id="22" name="21 Rectángulo redondeado"/>
          <p:cNvSpPr/>
          <p:nvPr/>
        </p:nvSpPr>
        <p:spPr>
          <a:xfrm>
            <a:off x="1142976" y="2928934"/>
            <a:ext cx="185738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Desarrollo real</a:t>
            </a:r>
            <a:endParaRPr lang="es-CO" dirty="0"/>
          </a:p>
        </p:txBody>
      </p:sp>
      <p:sp>
        <p:nvSpPr>
          <p:cNvPr id="23" name="22 Rectángulo redondeado"/>
          <p:cNvSpPr/>
          <p:nvPr/>
        </p:nvSpPr>
        <p:spPr>
          <a:xfrm>
            <a:off x="5500694" y="2786058"/>
            <a:ext cx="1928826"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Desarrollo </a:t>
            </a:r>
            <a:r>
              <a:rPr lang="es-CO" dirty="0" err="1" smtClean="0"/>
              <a:t>poetencial</a:t>
            </a:r>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EMILIA FERREIRO</a:t>
            </a:r>
            <a:endParaRPr lang="es-CO" dirty="0"/>
          </a:p>
        </p:txBody>
      </p:sp>
      <p:sp>
        <p:nvSpPr>
          <p:cNvPr id="3" name="2 Marcador de contenido"/>
          <p:cNvSpPr>
            <a:spLocks noGrp="1"/>
          </p:cNvSpPr>
          <p:nvPr>
            <p:ph idx="1"/>
          </p:nvPr>
        </p:nvSpPr>
        <p:spPr/>
        <p:txBody>
          <a:bodyPr>
            <a:normAutofit/>
          </a:bodyPr>
          <a:lstStyle/>
          <a:p>
            <a:pPr algn="ctr">
              <a:buNone/>
            </a:pPr>
            <a:r>
              <a:rPr lang="es-CO" dirty="0" smtClean="0"/>
              <a:t>“ Para que el estudiante reconstruya el código lingüístico debe primero haber una comprensión de su funcionamiento y no una repetición de tareas”</a:t>
            </a:r>
          </a:p>
          <a:p>
            <a:pPr algn="ctr">
              <a:buNone/>
            </a:pPr>
            <a:endParaRPr lang="es-CO" dirty="0" smtClean="0"/>
          </a:p>
          <a:p>
            <a:pPr algn="ctr">
              <a:buNone/>
            </a:pPr>
            <a:endParaRPr lang="es-CO" dirty="0" smtClean="0"/>
          </a:p>
          <a:p>
            <a:pPr algn="ctr">
              <a:buNone/>
            </a:pPr>
            <a:r>
              <a:rPr lang="es-CO" sz="2800" i="1" dirty="0" smtClean="0">
                <a:solidFill>
                  <a:srgbClr val="7030A0"/>
                </a:solidFill>
              </a:rPr>
              <a:t>Orienta la importancia del estudiante como principal actor y al maestro como guía de actividades que ayuda a la construcción del código</a:t>
            </a:r>
            <a:endParaRPr lang="es-CO" sz="2800" i="1" dirty="0">
              <a:solidFill>
                <a:srgbClr val="7030A0"/>
              </a:solidFill>
            </a:endParaRPr>
          </a:p>
        </p:txBody>
      </p:sp>
      <p:cxnSp>
        <p:nvCxnSpPr>
          <p:cNvPr id="5" name="4 Conector recto de flecha"/>
          <p:cNvCxnSpPr/>
          <p:nvPr/>
        </p:nvCxnSpPr>
        <p:spPr>
          <a:xfrm rot="5400000">
            <a:off x="4179885" y="3678239"/>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76375" y="1700213"/>
            <a:ext cx="6400800" cy="2433637"/>
          </a:xfrm>
        </p:spPr>
        <p:txBody>
          <a:bodyPr/>
          <a:lstStyle/>
          <a:p>
            <a:pPr fontAlgn="auto">
              <a:spcAft>
                <a:spcPts val="0"/>
              </a:spcAft>
              <a:defRPr/>
            </a:pPr>
            <a:r>
              <a:rPr lang="es-ES" sz="4000" dirty="0"/>
              <a:t>capitulo iv</a:t>
            </a:r>
            <a:br>
              <a:rPr lang="es-ES" sz="4000" dirty="0"/>
            </a:br>
            <a:r>
              <a:rPr lang="es-ES" sz="4000" dirty="0"/>
              <a:t>consideraciones sobre la lectura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272</TotalTime>
  <Words>2046</Words>
  <Application>Microsoft Office PowerPoint</Application>
  <PresentationFormat>Presentación en pantalla (4:3)</PresentationFormat>
  <Paragraphs>272</Paragraphs>
  <Slides>55</Slides>
  <Notes>8</Notes>
  <HiddenSlides>0</HiddenSlides>
  <MMClips>0</MMClips>
  <ScaleCrop>false</ScaleCrop>
  <HeadingPairs>
    <vt:vector size="4" baseType="variant">
      <vt:variant>
        <vt:lpstr>Tema</vt:lpstr>
      </vt:variant>
      <vt:variant>
        <vt:i4>1</vt:i4>
      </vt:variant>
      <vt:variant>
        <vt:lpstr>Títulos de diapositiva</vt:lpstr>
      </vt:variant>
      <vt:variant>
        <vt:i4>55</vt:i4>
      </vt:variant>
    </vt:vector>
  </HeadingPairs>
  <TitlesOfParts>
    <vt:vector size="56" baseType="lpstr">
      <vt:lpstr>Opulento</vt:lpstr>
      <vt:lpstr>UNIVERSIDAD PEDAGÓGICA NACIONAL PRÁCTICA PEDAGÓGICA LICEO FEMENINO MERCEDES NARIÑO  MARCO TEÓRICO PROGRAMA “PIENSA PLUS” 2011</vt:lpstr>
      <vt:lpstr>FUNDAMENTACIÓN TEÓRICA</vt:lpstr>
      <vt:lpstr>JEAN PIAGET  (1896 – 1980)</vt:lpstr>
      <vt:lpstr>Vigotsky (1896 – 1934)</vt:lpstr>
      <vt:lpstr>DISCURSO </vt:lpstr>
      <vt:lpstr>INTEGRACIÓN DE TEORÍAS</vt:lpstr>
      <vt:lpstr>Zona de desarrollo próximo</vt:lpstr>
      <vt:lpstr>EMILIA FERREIRO</vt:lpstr>
      <vt:lpstr>capitulo iv consideraciones sobre la lectura</vt:lpstr>
      <vt:lpstr>                                                                        acto de leer </vt:lpstr>
      <vt:lpstr>                                                                        acto de leer </vt:lpstr>
      <vt:lpstr>                                                                       leer o  aprender a leer </vt:lpstr>
      <vt:lpstr>Presentación de PowerPoint</vt:lpstr>
      <vt:lpstr>                                                                      el  objetivo de la escuela debe ser: </vt:lpstr>
      <vt:lpstr>CAPITULO V</vt:lpstr>
      <vt:lpstr>CREAR UN MARCO DE REFERENCIA PARA LA EVALUACIÓN DE LA LECTURA</vt:lpstr>
      <vt:lpstr>QUÉ EXAMINA LA EVALUACIÓN DE LA LECTURA</vt:lpstr>
      <vt:lpstr>TIPOS DE SITUACIONES DE LECTURA</vt:lpstr>
      <vt:lpstr>                                                                      el  objetivo de la escuela debe ser: </vt:lpstr>
      <vt:lpstr>          ESTRATEGIAS DE LECTURA</vt:lpstr>
      <vt:lpstr>Presentación de PowerPoint</vt:lpstr>
      <vt:lpstr>Aplicación en el salón de Clase  </vt:lpstr>
      <vt:lpstr>Estrategias básicas de lectura</vt:lpstr>
      <vt:lpstr>Presentación de PowerPoint</vt:lpstr>
      <vt:lpstr>CAPITULO VII</vt:lpstr>
      <vt:lpstr>COMPRENSIÓN INICIAL DEL TEXTO.</vt:lpstr>
      <vt:lpstr>LECTURA SILENCIOSA.</vt:lpstr>
      <vt:lpstr>Lectura oral, individual o en grupo</vt:lpstr>
      <vt:lpstr>Interpretación Oral</vt:lpstr>
      <vt:lpstr>Vocabulario</vt:lpstr>
      <vt:lpstr>Comprensión </vt:lpstr>
      <vt:lpstr>Producción de textos</vt:lpstr>
      <vt:lpstr>ESQUEMA DE TRABAJO CON LAS LECTURAS DE PIENSA PLUS</vt:lpstr>
      <vt:lpstr>Presentación de PowerPoint</vt:lpstr>
      <vt:lpstr>Presentación de PowerPoint</vt:lpstr>
      <vt:lpstr>1. ENCONTRAR LA IDEA PRINCIPAL</vt:lpstr>
      <vt:lpstr>2. Realizar inferencias a partir de lo leído</vt:lpstr>
      <vt:lpstr>3. AMPLIAR EL VOCABULARIO</vt:lpstr>
      <vt:lpstr>4. Interpretación oral o escrita</vt:lpstr>
      <vt:lpstr>5. Lectura oral, individual o en grupo</vt:lpstr>
      <vt:lpstr>6. Lectura silenciosa</vt:lpstr>
      <vt:lpstr>7. Producción de textos</vt:lpstr>
      <vt:lpstr>8. Ortografía y gramática</vt:lpstr>
      <vt:lpstr>9. Lectura de imagen</vt:lpstr>
      <vt:lpstr>10. DISCUSIÓN Y OPINIÓN CRÍTICA</vt:lpstr>
      <vt:lpstr>Capitulo IX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FUNDAMENTACIÓN TEÓRICA</dc:title>
  <dc:creator>Felipe</dc:creator>
  <cp:lastModifiedBy>Casa</cp:lastModifiedBy>
  <cp:revision>23</cp:revision>
  <dcterms:created xsi:type="dcterms:W3CDTF">2011-02-22T20:35:30Z</dcterms:created>
  <dcterms:modified xsi:type="dcterms:W3CDTF">2013-07-24T03:05:20Z</dcterms:modified>
</cp:coreProperties>
</file>